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15.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2.xml" ContentType="application/vnd.openxmlformats-officedocument.presentationml.slideLayout+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20.xml" ContentType="application/vnd.openxmlformats-officedocument.presentationml.slideLayout+xml"/>
  <Override PartName="/ppt/commentAuthors.xml" ContentType="application/vnd.openxmlformats-officedocument.presentationml.commentAuthors+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Masters/slideMaster2.xml" ContentType="application/vnd.openxmlformats-officedocument.presentationml.slideMaster+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Override PartName="/ppt/theme/theme4.xml" ContentType="application/vnd.openxmlformats-officedocument.theme+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Default Extension="jpeg" ContentType="image/jpeg"/>
  <Override PartName="/ppt/slideLayouts/slideLayout3.xml" ContentType="application/vnd.openxmlformats-officedocument.presentationml.slideLayout+xml"/>
  <Override PartName="/ppt/slideLayouts/slideLayout16.xml" ContentType="application/vnd.openxmlformats-officedocument.presentationml.slideLayout+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slideLayouts/slideLayout23.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Default Extension="wdp" ContentType="image/vnd.ms-photo"/>
  <Override PartName="/ppt/slideLayouts/slideLayout10.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 id="2147483708" r:id="rId2"/>
  </p:sldMasterIdLst>
  <p:notesMasterIdLst>
    <p:notesMasterId r:id="rId41"/>
  </p:notesMasterIdLst>
  <p:handoutMasterIdLst>
    <p:handoutMasterId r:id="rId42"/>
  </p:handoutMasterIdLst>
  <p:sldIdLst>
    <p:sldId id="434" r:id="rId3"/>
    <p:sldId id="256" r:id="rId4"/>
    <p:sldId id="435" r:id="rId5"/>
    <p:sldId id="436" r:id="rId6"/>
    <p:sldId id="437" r:id="rId7"/>
    <p:sldId id="439" r:id="rId8"/>
    <p:sldId id="378" r:id="rId9"/>
    <p:sldId id="438" r:id="rId10"/>
    <p:sldId id="440" r:id="rId11"/>
    <p:sldId id="441" r:id="rId12"/>
    <p:sldId id="442" r:id="rId13"/>
    <p:sldId id="443" r:id="rId14"/>
    <p:sldId id="444" r:id="rId15"/>
    <p:sldId id="445" r:id="rId16"/>
    <p:sldId id="446" r:id="rId17"/>
    <p:sldId id="371" r:id="rId18"/>
    <p:sldId id="372" r:id="rId19"/>
    <p:sldId id="424" r:id="rId20"/>
    <p:sldId id="370" r:id="rId21"/>
    <p:sldId id="447" r:id="rId22"/>
    <p:sldId id="369" r:id="rId23"/>
    <p:sldId id="448" r:id="rId24"/>
    <p:sldId id="422" r:id="rId25"/>
    <p:sldId id="449" r:id="rId26"/>
    <p:sldId id="418" r:id="rId27"/>
    <p:sldId id="450" r:id="rId28"/>
    <p:sldId id="452" r:id="rId29"/>
    <p:sldId id="453" r:id="rId30"/>
    <p:sldId id="455" r:id="rId31"/>
    <p:sldId id="454" r:id="rId32"/>
    <p:sldId id="451" r:id="rId33"/>
    <p:sldId id="456" r:id="rId34"/>
    <p:sldId id="457" r:id="rId35"/>
    <p:sldId id="458" r:id="rId36"/>
    <p:sldId id="460" r:id="rId37"/>
    <p:sldId id="374" r:id="rId38"/>
    <p:sldId id="377" r:id="rId39"/>
    <p:sldId id="461" r:id="rId4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Anita Malhotra" initials="AM" lastIdx="1" clrIdx="0"/>
  <p:cmAuthor id="1" name="WPC" initials="VS" lastIdx="1"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247" autoAdjust="0"/>
    <p:restoredTop sz="94671" autoAdjust="0"/>
  </p:normalViewPr>
  <p:slideViewPr>
    <p:cSldViewPr>
      <p:cViewPr>
        <p:scale>
          <a:sx n="73" d="100"/>
          <a:sy n="73" d="100"/>
        </p:scale>
        <p:origin x="-1308" y="-210"/>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notesViewPr>
    <p:cSldViewPr>
      <p:cViewPr varScale="1">
        <p:scale>
          <a:sx n="51" d="100"/>
          <a:sy n="51" d="100"/>
        </p:scale>
        <p:origin x="-2256" y="-108"/>
      </p:cViewPr>
      <p:guideLst>
        <p:guide orient="horz" pos="2880"/>
        <p:guide pos="2160"/>
      </p:guideLst>
    </p:cSldViewPr>
  </p:notes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handoutMaster" Target="handoutMasters/handoutMaster1.xml"/><Relationship Id="rId47"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commentAuthors" Target="commen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767670DE-CDED-46E2-B7F2-BED2676C3618}" type="datetimeFigureOut">
              <a:rPr lang="en-US" smtClean="0"/>
              <a:pPr/>
              <a:t>6/1/2022</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08E68C40-BF1F-4B8F-BA56-7525CE4D9902}" type="slidenum">
              <a:rPr lang="en-US" smtClean="0"/>
              <a:pPr/>
              <a:t>‹#›</a:t>
            </a:fld>
            <a:endParaRPr lang="en-US"/>
          </a:p>
        </p:txBody>
      </p:sp>
    </p:spTree>
    <p:extLst>
      <p:ext uri="{BB962C8B-B14F-4D97-AF65-F5344CB8AC3E}">
        <p14:creationId xmlns:p14="http://schemas.microsoft.com/office/powerpoint/2010/main" xmlns="" val="365204810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BADE147-9026-424C-A050-1EAB25E45830}" type="datetimeFigureOut">
              <a:rPr lang="en-US" smtClean="0"/>
              <a:pPr/>
              <a:t>6/1/2022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C23351E-C711-44B8-A892-BD75A479563C}" type="slidenum">
              <a:rPr lang="en-US" smtClean="0"/>
              <a:pPr/>
              <a:t>‹#›</a:t>
            </a:fld>
            <a:endParaRPr lang="en-US"/>
          </a:p>
        </p:txBody>
      </p:sp>
    </p:spTree>
    <p:extLst>
      <p:ext uri="{BB962C8B-B14F-4D97-AF65-F5344CB8AC3E}">
        <p14:creationId xmlns:p14="http://schemas.microsoft.com/office/powerpoint/2010/main" xmlns="" val="36188459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The ones outlines in red belong to the “big Four” which</a:t>
            </a:r>
            <a:r>
              <a:rPr lang="en-GB" baseline="0" dirty="0" smtClean="0"/>
              <a:t> are included in antivenom preparation. However, clinicians record many deaths from the “black” cobra (</a:t>
            </a:r>
            <a:r>
              <a:rPr lang="en-GB" baseline="0" dirty="0" err="1" smtClean="0"/>
              <a:t>melanistic</a:t>
            </a:r>
            <a:r>
              <a:rPr lang="en-GB" baseline="0" dirty="0" smtClean="0"/>
              <a:t> version of spectacled cobra) and severe coagulation disruption from bites from the green pit viper.</a:t>
            </a:r>
            <a:endParaRPr lang="en-GB" dirty="0"/>
          </a:p>
        </p:txBody>
      </p:sp>
      <p:sp>
        <p:nvSpPr>
          <p:cNvPr id="4" name="Slide Number Placeholder 3"/>
          <p:cNvSpPr>
            <a:spLocks noGrp="1"/>
          </p:cNvSpPr>
          <p:nvPr>
            <p:ph type="sldNum" sz="quarter" idx="10"/>
          </p:nvPr>
        </p:nvSpPr>
        <p:spPr/>
        <p:txBody>
          <a:bodyPr/>
          <a:lstStyle/>
          <a:p>
            <a:fld id="{F61FCE9D-1E31-4BE8-81A0-12A3E97C721D}" type="slidenum">
              <a:rPr lang="en-US" smtClean="0"/>
              <a:pPr/>
              <a:t>16</a:t>
            </a:fld>
            <a:endParaRPr lang="en-US"/>
          </a:p>
        </p:txBody>
      </p:sp>
    </p:spTree>
    <p:extLst>
      <p:ext uri="{BB962C8B-B14F-4D97-AF65-F5344CB8AC3E}">
        <p14:creationId xmlns:p14="http://schemas.microsoft.com/office/powerpoint/2010/main" xmlns="" val="19774394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smtClean="0"/>
              <a:t>.</a:t>
            </a:r>
            <a:endParaRPr lang="en-GB" dirty="0"/>
          </a:p>
        </p:txBody>
      </p:sp>
      <p:sp>
        <p:nvSpPr>
          <p:cNvPr id="4" name="Slide Number Placeholder 3"/>
          <p:cNvSpPr>
            <a:spLocks noGrp="1"/>
          </p:cNvSpPr>
          <p:nvPr>
            <p:ph type="sldNum" sz="quarter" idx="10"/>
          </p:nvPr>
        </p:nvSpPr>
        <p:spPr/>
        <p:txBody>
          <a:bodyPr/>
          <a:lstStyle/>
          <a:p>
            <a:fld id="{F61FCE9D-1E31-4BE8-81A0-12A3E97C721D}" type="slidenum">
              <a:rPr lang="en-US" smtClean="0"/>
              <a:pPr/>
              <a:t>17</a:t>
            </a:fld>
            <a:endParaRPr lang="en-US"/>
          </a:p>
        </p:txBody>
      </p:sp>
    </p:spTree>
    <p:extLst>
      <p:ext uri="{BB962C8B-B14F-4D97-AF65-F5344CB8AC3E}">
        <p14:creationId xmlns:p14="http://schemas.microsoft.com/office/powerpoint/2010/main" xmlns="" val="35510828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30" name="Date Placeholder 29"/>
          <p:cNvSpPr>
            <a:spLocks noGrp="1"/>
          </p:cNvSpPr>
          <p:nvPr>
            <p:ph type="dt" sz="half" idx="10"/>
          </p:nvPr>
        </p:nvSpPr>
        <p:spPr/>
        <p:txBody>
          <a:bodyPr/>
          <a:lstStyle/>
          <a:p>
            <a:fld id="{22A87C09-D11F-4696-8FA2-8F731B7FB878}" type="datetimeFigureOut">
              <a:rPr lang="en-US" smtClean="0"/>
              <a:pPr/>
              <a:t>6/1/2022</a:t>
            </a:fld>
            <a:endParaRPr lang="en-US"/>
          </a:p>
        </p:txBody>
      </p:sp>
      <p:sp>
        <p:nvSpPr>
          <p:cNvPr id="19" name="Footer Placeholder 18"/>
          <p:cNvSpPr>
            <a:spLocks noGrp="1"/>
          </p:cNvSpPr>
          <p:nvPr>
            <p:ph type="ftr" sz="quarter" idx="11"/>
          </p:nvPr>
        </p:nvSpPr>
        <p:spPr/>
        <p:txBody>
          <a:bodyPr/>
          <a:lstStyle/>
          <a:p>
            <a:endParaRPr lang="en-US"/>
          </a:p>
        </p:txBody>
      </p:sp>
      <p:sp>
        <p:nvSpPr>
          <p:cNvPr id="27" name="Slide Number Placeholder 26"/>
          <p:cNvSpPr>
            <a:spLocks noGrp="1"/>
          </p:cNvSpPr>
          <p:nvPr>
            <p:ph type="sldNum" sz="quarter" idx="12"/>
          </p:nvPr>
        </p:nvSpPr>
        <p:spPr/>
        <p:txBody>
          <a:bodyPr/>
          <a:lstStyle/>
          <a:p>
            <a:fld id="{6EA87332-AA87-49FB-A3C3-E4E43DA60B4A}"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22A87C09-D11F-4696-8FA2-8F731B7FB878}" type="datetimeFigureOut">
              <a:rPr lang="en-US" smtClean="0"/>
              <a:pPr/>
              <a:t>6/1/2022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A87332-AA87-49FB-A3C3-E4E43DA60B4A}"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22A87C09-D11F-4696-8FA2-8F731B7FB878}" type="datetimeFigureOut">
              <a:rPr lang="en-US" smtClean="0"/>
              <a:pPr/>
              <a:t>6/1/2022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A87332-AA87-49FB-A3C3-E4E43DA60B4A}"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OverObj">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8229600" cy="21891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57200" y="3941763"/>
            <a:ext cx="8229600" cy="21891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6"/>
          <p:cNvSpPr>
            <a:spLocks noGrp="1" noChangeArrowheads="1"/>
          </p:cNvSpPr>
          <p:nvPr>
            <p:ph type="ftr" sz="quarter" idx="10"/>
          </p:nvPr>
        </p:nvSpPr>
        <p:spPr>
          <a:ln/>
        </p:spPr>
        <p:txBody>
          <a:bodyPr/>
          <a:lstStyle>
            <a:lvl1pPr>
              <a:defRPr/>
            </a:lvl1pPr>
          </a:lstStyle>
          <a:p>
            <a:pPr>
              <a:defRPr/>
            </a:pPr>
            <a:endParaRPr lang="en-US"/>
          </a:p>
        </p:txBody>
      </p:sp>
      <p:sp>
        <p:nvSpPr>
          <p:cNvPr id="6" name="Rectangle 27"/>
          <p:cNvSpPr>
            <a:spLocks noGrp="1" noChangeArrowheads="1"/>
          </p:cNvSpPr>
          <p:nvPr>
            <p:ph type="sldNum" sz="quarter" idx="11"/>
          </p:nvPr>
        </p:nvSpPr>
        <p:spPr>
          <a:ln/>
        </p:spPr>
        <p:txBody>
          <a:bodyPr/>
          <a:lstStyle>
            <a:lvl1pPr>
              <a:defRPr/>
            </a:lvl1pPr>
          </a:lstStyle>
          <a:p>
            <a:fld id="{1D7ADEE1-707F-453F-BDD6-E8A073AC3128}" type="slidenum">
              <a:rPr lang="en-US"/>
              <a:pPr/>
              <a:t>‹#›</a:t>
            </a:fld>
            <a:endParaRPr lang="en-US"/>
          </a:p>
        </p:txBody>
      </p:sp>
      <p:sp>
        <p:nvSpPr>
          <p:cNvPr id="7" name="Rectangle 28"/>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xmlns="" val="123665638"/>
      </p:ext>
    </p:extLst>
  </p:cSld>
  <p:clrMapOvr>
    <a:masterClrMapping/>
  </p:clrMapOvr>
  <p:transition spd="med" advClick="0" advTm="10000">
    <p:blinds dir="vert"/>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457200" y="277813"/>
            <a:ext cx="8229600" cy="1143000"/>
          </a:xfrm>
          <a:prstGeom prst="rect">
            <a:avLst/>
          </a:prstGeom>
        </p:spPr>
        <p:txBody>
          <a:bodyPr anchor="ctr"/>
          <a:lstStyle/>
          <a:p>
            <a:pPr algn="ctr" eaLnBrk="0" fontAlgn="base" hangingPunct="0">
              <a:spcBef>
                <a:spcPct val="0"/>
              </a:spcBef>
              <a:spcAft>
                <a:spcPct val="0"/>
              </a:spcAft>
              <a:defRPr/>
            </a:pPr>
            <a:endParaRPr lang="en-IN" sz="4400">
              <a:solidFill>
                <a:srgbClr val="FFFFFF"/>
              </a:solidFill>
            </a:endParaRPr>
          </a:p>
        </p:txBody>
      </p:sp>
      <p:sp>
        <p:nvSpPr>
          <p:cNvPr id="3" name="Rectangle 3"/>
          <p:cNvSpPr>
            <a:spLocks noGrp="1" noChangeArrowheads="1"/>
          </p:cNvSpPr>
          <p:nvPr/>
        </p:nvSpPr>
        <p:spPr bwMode="auto">
          <a:xfrm>
            <a:off x="457200" y="1600200"/>
            <a:ext cx="8229600" cy="4530725"/>
          </a:xfrm>
          <a:prstGeom prst="rect">
            <a:avLst/>
          </a:prstGeom>
        </p:spPr>
        <p:txBody>
          <a:bodyPr/>
          <a:lstStyle/>
          <a:p>
            <a:pPr marL="342900" indent="-342900" eaLnBrk="0" fontAlgn="base" hangingPunct="0">
              <a:spcBef>
                <a:spcPct val="20000"/>
              </a:spcBef>
              <a:spcAft>
                <a:spcPct val="0"/>
              </a:spcAft>
              <a:buClr>
                <a:srgbClr val="86D1EC"/>
              </a:buClr>
              <a:buSzPct val="90000"/>
              <a:buFont typeface="Wingdings" pitchFamily="2" charset="2"/>
              <a:buChar char="•"/>
              <a:defRPr/>
            </a:pPr>
            <a:endParaRPr lang="en-IN" sz="3200">
              <a:solidFill>
                <a:srgbClr val="FFFFFF"/>
              </a:solidFill>
            </a:endParaRPr>
          </a:p>
        </p:txBody>
      </p:sp>
    </p:spTree>
    <p:extLst>
      <p:ext uri="{BB962C8B-B14F-4D97-AF65-F5344CB8AC3E}">
        <p14:creationId xmlns:p14="http://schemas.microsoft.com/office/powerpoint/2010/main" xmlns="" val="427885243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5"/>
          <p:cNvSpPr>
            <a:spLocks noGrp="1" noChangeArrowheads="1"/>
          </p:cNvSpPr>
          <p:nvPr>
            <p:ph type="ftr" sz="quarter" idx="11"/>
          </p:nvPr>
        </p:nvSpPr>
        <p:spPr>
          <a:ln/>
        </p:spPr>
        <p:txBody>
          <a:bodyPr/>
          <a:lstStyle>
            <a:lvl1pPr>
              <a:defRPr/>
            </a:lvl1pPr>
          </a:lstStyle>
          <a:p>
            <a:pPr>
              <a:defRPr/>
            </a:pPr>
            <a:r>
              <a:rPr lang="en-US">
                <a:solidFill>
                  <a:srgbClr val="FFFFFF"/>
                </a:solidFill>
              </a:rPr>
              <a:t>OMESH BHARTI</a:t>
            </a:r>
          </a:p>
        </p:txBody>
      </p:sp>
      <p:sp>
        <p:nvSpPr>
          <p:cNvPr id="6" name="Rectangle 46"/>
          <p:cNvSpPr>
            <a:spLocks noGrp="1" noChangeArrowheads="1"/>
          </p:cNvSpPr>
          <p:nvPr>
            <p:ph type="sldNum" sz="quarter" idx="12"/>
          </p:nvPr>
        </p:nvSpPr>
        <p:spPr>
          <a:ln/>
        </p:spPr>
        <p:txBody>
          <a:bodyPr/>
          <a:lstStyle>
            <a:lvl1pPr>
              <a:defRPr/>
            </a:lvl1pPr>
          </a:lstStyle>
          <a:p>
            <a:pPr>
              <a:defRPr/>
            </a:pPr>
            <a:fld id="{115F2591-232E-4156-AD44-C3B26EA4AE9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xmlns="" val="49766695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5"/>
          <p:cNvSpPr>
            <a:spLocks noGrp="1" noChangeArrowheads="1"/>
          </p:cNvSpPr>
          <p:nvPr>
            <p:ph type="ftr" sz="quarter" idx="11"/>
          </p:nvPr>
        </p:nvSpPr>
        <p:spPr>
          <a:ln/>
        </p:spPr>
        <p:txBody>
          <a:bodyPr/>
          <a:lstStyle>
            <a:lvl1pPr>
              <a:defRPr/>
            </a:lvl1pPr>
          </a:lstStyle>
          <a:p>
            <a:pPr>
              <a:defRPr/>
            </a:pPr>
            <a:r>
              <a:rPr lang="en-US">
                <a:solidFill>
                  <a:srgbClr val="FFFFFF"/>
                </a:solidFill>
              </a:rPr>
              <a:t>OMESH BHARTI</a:t>
            </a:r>
          </a:p>
        </p:txBody>
      </p:sp>
      <p:sp>
        <p:nvSpPr>
          <p:cNvPr id="6" name="Rectangle 46"/>
          <p:cNvSpPr>
            <a:spLocks noGrp="1" noChangeArrowheads="1"/>
          </p:cNvSpPr>
          <p:nvPr>
            <p:ph type="sldNum" sz="quarter" idx="12"/>
          </p:nvPr>
        </p:nvSpPr>
        <p:spPr>
          <a:ln/>
        </p:spPr>
        <p:txBody>
          <a:bodyPr/>
          <a:lstStyle>
            <a:lvl1pPr>
              <a:defRPr/>
            </a:lvl1pPr>
          </a:lstStyle>
          <a:p>
            <a:pPr>
              <a:defRPr/>
            </a:pPr>
            <a:fld id="{2DF758A0-9A88-4CB5-99F8-37379517D8A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xmlns="" val="187910085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45"/>
          <p:cNvSpPr>
            <a:spLocks noGrp="1" noChangeArrowheads="1"/>
          </p:cNvSpPr>
          <p:nvPr>
            <p:ph type="ftr" sz="quarter" idx="11"/>
          </p:nvPr>
        </p:nvSpPr>
        <p:spPr>
          <a:ln/>
        </p:spPr>
        <p:txBody>
          <a:bodyPr/>
          <a:lstStyle>
            <a:lvl1pPr>
              <a:defRPr/>
            </a:lvl1pPr>
          </a:lstStyle>
          <a:p>
            <a:pPr>
              <a:defRPr/>
            </a:pPr>
            <a:r>
              <a:rPr lang="en-US">
                <a:solidFill>
                  <a:srgbClr val="FFFFFF"/>
                </a:solidFill>
              </a:rPr>
              <a:t>OMESH BHARTI</a:t>
            </a:r>
          </a:p>
        </p:txBody>
      </p:sp>
      <p:sp>
        <p:nvSpPr>
          <p:cNvPr id="7" name="Rectangle 46"/>
          <p:cNvSpPr>
            <a:spLocks noGrp="1" noChangeArrowheads="1"/>
          </p:cNvSpPr>
          <p:nvPr>
            <p:ph type="sldNum" sz="quarter" idx="12"/>
          </p:nvPr>
        </p:nvSpPr>
        <p:spPr>
          <a:ln/>
        </p:spPr>
        <p:txBody>
          <a:bodyPr/>
          <a:lstStyle>
            <a:lvl1pPr>
              <a:defRPr/>
            </a:lvl1pPr>
          </a:lstStyle>
          <a:p>
            <a:pPr>
              <a:defRPr/>
            </a:pPr>
            <a:fld id="{5E7F6DF8-7FDE-41BE-90A8-97E1E22A81A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xmlns="" val="318079159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45"/>
          <p:cNvSpPr>
            <a:spLocks noGrp="1" noChangeArrowheads="1"/>
          </p:cNvSpPr>
          <p:nvPr>
            <p:ph type="ftr" sz="quarter" idx="11"/>
          </p:nvPr>
        </p:nvSpPr>
        <p:spPr>
          <a:ln/>
        </p:spPr>
        <p:txBody>
          <a:bodyPr/>
          <a:lstStyle>
            <a:lvl1pPr>
              <a:defRPr/>
            </a:lvl1pPr>
          </a:lstStyle>
          <a:p>
            <a:pPr>
              <a:defRPr/>
            </a:pPr>
            <a:r>
              <a:rPr lang="en-US">
                <a:solidFill>
                  <a:srgbClr val="FFFFFF"/>
                </a:solidFill>
              </a:rPr>
              <a:t>OMESH BHARTI</a:t>
            </a:r>
          </a:p>
        </p:txBody>
      </p:sp>
      <p:sp>
        <p:nvSpPr>
          <p:cNvPr id="9" name="Rectangle 46"/>
          <p:cNvSpPr>
            <a:spLocks noGrp="1" noChangeArrowheads="1"/>
          </p:cNvSpPr>
          <p:nvPr>
            <p:ph type="sldNum" sz="quarter" idx="12"/>
          </p:nvPr>
        </p:nvSpPr>
        <p:spPr>
          <a:ln/>
        </p:spPr>
        <p:txBody>
          <a:bodyPr/>
          <a:lstStyle>
            <a:lvl1pPr>
              <a:defRPr/>
            </a:lvl1pPr>
          </a:lstStyle>
          <a:p>
            <a:pPr>
              <a:defRPr/>
            </a:pPr>
            <a:fld id="{B5EFF885-5F55-4B2A-880A-00CB3F2717D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xmlns="" val="235401311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45"/>
          <p:cNvSpPr>
            <a:spLocks noGrp="1" noChangeArrowheads="1"/>
          </p:cNvSpPr>
          <p:nvPr>
            <p:ph type="ftr" sz="quarter" idx="11"/>
          </p:nvPr>
        </p:nvSpPr>
        <p:spPr>
          <a:ln/>
        </p:spPr>
        <p:txBody>
          <a:bodyPr/>
          <a:lstStyle>
            <a:lvl1pPr>
              <a:defRPr/>
            </a:lvl1pPr>
          </a:lstStyle>
          <a:p>
            <a:pPr>
              <a:defRPr/>
            </a:pPr>
            <a:r>
              <a:rPr lang="en-US">
                <a:solidFill>
                  <a:srgbClr val="FFFFFF"/>
                </a:solidFill>
              </a:rPr>
              <a:t>OMESH BHARTI</a:t>
            </a:r>
          </a:p>
        </p:txBody>
      </p:sp>
      <p:sp>
        <p:nvSpPr>
          <p:cNvPr id="5" name="Rectangle 46"/>
          <p:cNvSpPr>
            <a:spLocks noGrp="1" noChangeArrowheads="1"/>
          </p:cNvSpPr>
          <p:nvPr>
            <p:ph type="sldNum" sz="quarter" idx="12"/>
          </p:nvPr>
        </p:nvSpPr>
        <p:spPr>
          <a:ln/>
        </p:spPr>
        <p:txBody>
          <a:bodyPr/>
          <a:lstStyle>
            <a:lvl1pPr>
              <a:defRPr/>
            </a:lvl1pPr>
          </a:lstStyle>
          <a:p>
            <a:pPr>
              <a:defRPr/>
            </a:pPr>
            <a:fld id="{BE4DD4BB-0D66-4CEA-AE6C-EAB554C541C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xmlns="" val="390996565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45"/>
          <p:cNvSpPr>
            <a:spLocks noGrp="1" noChangeArrowheads="1"/>
          </p:cNvSpPr>
          <p:nvPr>
            <p:ph type="ftr" sz="quarter" idx="11"/>
          </p:nvPr>
        </p:nvSpPr>
        <p:spPr>
          <a:ln/>
        </p:spPr>
        <p:txBody>
          <a:bodyPr/>
          <a:lstStyle>
            <a:lvl1pPr>
              <a:defRPr/>
            </a:lvl1pPr>
          </a:lstStyle>
          <a:p>
            <a:pPr>
              <a:defRPr/>
            </a:pPr>
            <a:r>
              <a:rPr lang="en-US">
                <a:solidFill>
                  <a:srgbClr val="FFFFFF"/>
                </a:solidFill>
              </a:rPr>
              <a:t>OMESH BHARTI</a:t>
            </a:r>
          </a:p>
        </p:txBody>
      </p:sp>
      <p:sp>
        <p:nvSpPr>
          <p:cNvPr id="4" name="Rectangle 46"/>
          <p:cNvSpPr>
            <a:spLocks noGrp="1" noChangeArrowheads="1"/>
          </p:cNvSpPr>
          <p:nvPr>
            <p:ph type="sldNum" sz="quarter" idx="12"/>
          </p:nvPr>
        </p:nvSpPr>
        <p:spPr>
          <a:ln/>
        </p:spPr>
        <p:txBody>
          <a:bodyPr/>
          <a:lstStyle>
            <a:lvl1pPr>
              <a:defRPr/>
            </a:lvl1pPr>
          </a:lstStyle>
          <a:p>
            <a:pPr>
              <a:defRPr/>
            </a:pPr>
            <a:fld id="{3F1EAC4C-E902-40F0-9156-90ED8496DCA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xmlns="" val="40868488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22A87C09-D11F-4696-8FA2-8F731B7FB878}" type="datetimeFigureOut">
              <a:rPr lang="en-US" smtClean="0"/>
              <a:pPr/>
              <a:t>6/1/2022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A87332-AA87-49FB-A3C3-E4E43DA60B4A}"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45"/>
          <p:cNvSpPr>
            <a:spLocks noGrp="1" noChangeArrowheads="1"/>
          </p:cNvSpPr>
          <p:nvPr>
            <p:ph type="ftr" sz="quarter" idx="11"/>
          </p:nvPr>
        </p:nvSpPr>
        <p:spPr>
          <a:ln/>
        </p:spPr>
        <p:txBody>
          <a:bodyPr/>
          <a:lstStyle>
            <a:lvl1pPr>
              <a:defRPr/>
            </a:lvl1pPr>
          </a:lstStyle>
          <a:p>
            <a:pPr>
              <a:defRPr/>
            </a:pPr>
            <a:r>
              <a:rPr lang="en-US">
                <a:solidFill>
                  <a:srgbClr val="FFFFFF"/>
                </a:solidFill>
              </a:rPr>
              <a:t>OMESH BHARTI</a:t>
            </a:r>
          </a:p>
        </p:txBody>
      </p:sp>
      <p:sp>
        <p:nvSpPr>
          <p:cNvPr id="7" name="Rectangle 46"/>
          <p:cNvSpPr>
            <a:spLocks noGrp="1" noChangeArrowheads="1"/>
          </p:cNvSpPr>
          <p:nvPr>
            <p:ph type="sldNum" sz="quarter" idx="12"/>
          </p:nvPr>
        </p:nvSpPr>
        <p:spPr>
          <a:ln/>
        </p:spPr>
        <p:txBody>
          <a:bodyPr/>
          <a:lstStyle>
            <a:lvl1pPr>
              <a:defRPr/>
            </a:lvl1pPr>
          </a:lstStyle>
          <a:p>
            <a:pPr>
              <a:defRPr/>
            </a:pPr>
            <a:fld id="{CDD04752-2AD0-4E58-B926-647EFE9E952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xmlns="" val="49762790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45"/>
          <p:cNvSpPr>
            <a:spLocks noGrp="1" noChangeArrowheads="1"/>
          </p:cNvSpPr>
          <p:nvPr>
            <p:ph type="ftr" sz="quarter" idx="11"/>
          </p:nvPr>
        </p:nvSpPr>
        <p:spPr>
          <a:ln/>
        </p:spPr>
        <p:txBody>
          <a:bodyPr/>
          <a:lstStyle>
            <a:lvl1pPr>
              <a:defRPr/>
            </a:lvl1pPr>
          </a:lstStyle>
          <a:p>
            <a:pPr>
              <a:defRPr/>
            </a:pPr>
            <a:r>
              <a:rPr lang="en-US">
                <a:solidFill>
                  <a:srgbClr val="FFFFFF"/>
                </a:solidFill>
              </a:rPr>
              <a:t>OMESH BHARTI</a:t>
            </a:r>
          </a:p>
        </p:txBody>
      </p:sp>
      <p:sp>
        <p:nvSpPr>
          <p:cNvPr id="7" name="Rectangle 46"/>
          <p:cNvSpPr>
            <a:spLocks noGrp="1" noChangeArrowheads="1"/>
          </p:cNvSpPr>
          <p:nvPr>
            <p:ph type="sldNum" sz="quarter" idx="12"/>
          </p:nvPr>
        </p:nvSpPr>
        <p:spPr>
          <a:ln/>
        </p:spPr>
        <p:txBody>
          <a:bodyPr/>
          <a:lstStyle>
            <a:lvl1pPr>
              <a:defRPr/>
            </a:lvl1pPr>
          </a:lstStyle>
          <a:p>
            <a:pPr>
              <a:defRPr/>
            </a:pPr>
            <a:fld id="{50282FDE-238E-4666-A82C-0F8FC6061AB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xmlns="" val="218454363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5"/>
          <p:cNvSpPr>
            <a:spLocks noGrp="1" noChangeArrowheads="1"/>
          </p:cNvSpPr>
          <p:nvPr>
            <p:ph type="ftr" sz="quarter" idx="11"/>
          </p:nvPr>
        </p:nvSpPr>
        <p:spPr>
          <a:ln/>
        </p:spPr>
        <p:txBody>
          <a:bodyPr/>
          <a:lstStyle>
            <a:lvl1pPr>
              <a:defRPr/>
            </a:lvl1pPr>
          </a:lstStyle>
          <a:p>
            <a:pPr>
              <a:defRPr/>
            </a:pPr>
            <a:r>
              <a:rPr lang="en-US">
                <a:solidFill>
                  <a:srgbClr val="FFFFFF"/>
                </a:solidFill>
              </a:rPr>
              <a:t>OMESH BHARTI</a:t>
            </a:r>
          </a:p>
        </p:txBody>
      </p:sp>
      <p:sp>
        <p:nvSpPr>
          <p:cNvPr id="6" name="Rectangle 46"/>
          <p:cNvSpPr>
            <a:spLocks noGrp="1" noChangeArrowheads="1"/>
          </p:cNvSpPr>
          <p:nvPr>
            <p:ph type="sldNum" sz="quarter" idx="12"/>
          </p:nvPr>
        </p:nvSpPr>
        <p:spPr>
          <a:ln/>
        </p:spPr>
        <p:txBody>
          <a:bodyPr/>
          <a:lstStyle>
            <a:lvl1pPr>
              <a:defRPr/>
            </a:lvl1pPr>
          </a:lstStyle>
          <a:p>
            <a:pPr>
              <a:defRPr/>
            </a:pPr>
            <a:fld id="{EE191823-41E7-435B-81B7-DA33C2A7697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xmlns="" val="297352646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5"/>
          <p:cNvSpPr>
            <a:spLocks noGrp="1" noChangeArrowheads="1"/>
          </p:cNvSpPr>
          <p:nvPr>
            <p:ph type="ftr" sz="quarter" idx="11"/>
          </p:nvPr>
        </p:nvSpPr>
        <p:spPr>
          <a:ln/>
        </p:spPr>
        <p:txBody>
          <a:bodyPr/>
          <a:lstStyle>
            <a:lvl1pPr>
              <a:defRPr/>
            </a:lvl1pPr>
          </a:lstStyle>
          <a:p>
            <a:pPr>
              <a:defRPr/>
            </a:pPr>
            <a:r>
              <a:rPr lang="en-US">
                <a:solidFill>
                  <a:srgbClr val="FFFFFF"/>
                </a:solidFill>
              </a:rPr>
              <a:t>OMESH BHARTI</a:t>
            </a:r>
          </a:p>
        </p:txBody>
      </p:sp>
      <p:sp>
        <p:nvSpPr>
          <p:cNvPr id="6" name="Rectangle 46"/>
          <p:cNvSpPr>
            <a:spLocks noGrp="1" noChangeArrowheads="1"/>
          </p:cNvSpPr>
          <p:nvPr>
            <p:ph type="sldNum" sz="quarter" idx="12"/>
          </p:nvPr>
        </p:nvSpPr>
        <p:spPr>
          <a:ln/>
        </p:spPr>
        <p:txBody>
          <a:bodyPr/>
          <a:lstStyle>
            <a:lvl1pPr>
              <a:defRPr/>
            </a:lvl1pPr>
          </a:lstStyle>
          <a:p>
            <a:pPr>
              <a:defRPr/>
            </a:pPr>
            <a:fld id="{FB1034C8-3ABB-4D82-BB9A-96693A9B78B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xmlns="" val="21777409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22A87C09-D11F-4696-8FA2-8F731B7FB878}" type="datetimeFigureOut">
              <a:rPr lang="en-US" smtClean="0"/>
              <a:pPr/>
              <a:t>6/1/2022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A87332-AA87-49FB-A3C3-E4E43DA60B4A}"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22A87C09-D11F-4696-8FA2-8F731B7FB878}" type="datetimeFigureOut">
              <a:rPr lang="en-US" smtClean="0"/>
              <a:pPr/>
              <a:t>6/1/2022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EA87332-AA87-49FB-A3C3-E4E43DA60B4A}"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22A87C09-D11F-4696-8FA2-8F731B7FB878}" type="datetimeFigureOut">
              <a:rPr lang="en-US" smtClean="0"/>
              <a:pPr/>
              <a:t>6/1/2022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EA87332-AA87-49FB-A3C3-E4E43DA60B4A}"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22A87C09-D11F-4696-8FA2-8F731B7FB878}" type="datetimeFigureOut">
              <a:rPr lang="en-US" smtClean="0"/>
              <a:pPr/>
              <a:t>6/1/2022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EA87332-AA87-49FB-A3C3-E4E43DA60B4A}"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2A87C09-D11F-4696-8FA2-8F731B7FB878}" type="datetimeFigureOut">
              <a:rPr lang="en-US" smtClean="0"/>
              <a:pPr/>
              <a:t>6/1/2022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EA87332-AA87-49FB-A3C3-E4E43DA60B4A}"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22A87C09-D11F-4696-8FA2-8F731B7FB878}" type="datetimeFigureOut">
              <a:rPr lang="en-US" smtClean="0"/>
              <a:pPr/>
              <a:t>6/1/2022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EA87332-AA87-49FB-A3C3-E4E43DA60B4A}"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l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22A87C09-D11F-4696-8FA2-8F731B7FB878}" type="datetimeFigureOut">
              <a:rPr lang="en-US" smtClean="0"/>
              <a:pPr/>
              <a:t>6/1/2022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077200" y="6356350"/>
            <a:ext cx="609600" cy="365125"/>
          </a:xfrm>
        </p:spPr>
        <p:txBody>
          <a:bodyPr/>
          <a:lstStyle/>
          <a:p>
            <a:fld id="{6EA87332-AA87-49FB-A3C3-E4E43DA60B4A}" type="slidenum">
              <a:rPr lang="en-US" smtClean="0"/>
              <a:pPr/>
              <a:t>‹#›</a:t>
            </a:fld>
            <a:endParaRPr lang="en-US"/>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smtClean="0"/>
              <a:t>Click icon to add picture</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2.pn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22A87C09-D11F-4696-8FA2-8F731B7FB878}" type="datetimeFigureOut">
              <a:rPr lang="en-US" smtClean="0"/>
              <a:pPr/>
              <a:t>6/1/2022</a:t>
            </a:fld>
            <a:endParaRPr lang="en-US"/>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en-US"/>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6EA87332-AA87-49FB-A3C3-E4E43DA60B4A}" type="slidenum">
              <a:rPr lang="en-US" smtClean="0"/>
              <a:pPr/>
              <a:t>‹#›</a:t>
            </a:fld>
            <a:endParaRPr lang="en-US"/>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grpSp>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22" r:id="rId12"/>
  </p:sldLayoutIdLs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78850" name="Group 2"/>
          <p:cNvGrpSpPr>
            <a:grpSpLocks/>
          </p:cNvGrpSpPr>
          <p:nvPr/>
        </p:nvGrpSpPr>
        <p:grpSpPr bwMode="auto">
          <a:xfrm>
            <a:off x="0" y="0"/>
            <a:ext cx="9144000" cy="6856413"/>
            <a:chOff x="0" y="0"/>
            <a:chExt cx="5760" cy="4319"/>
          </a:xfrm>
        </p:grpSpPr>
        <p:sp>
          <p:nvSpPr>
            <p:cNvPr id="4099"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eaLnBrk="0" fontAlgn="base" hangingPunct="0">
                <a:spcBef>
                  <a:spcPct val="0"/>
                </a:spcBef>
                <a:spcAft>
                  <a:spcPct val="0"/>
                </a:spcAft>
                <a:defRPr/>
              </a:pPr>
              <a:endParaRPr lang="en-US">
                <a:solidFill>
                  <a:srgbClr val="FFFFFF"/>
                </a:solidFill>
              </a:endParaRPr>
            </a:p>
          </p:txBody>
        </p:sp>
        <p:sp>
          <p:nvSpPr>
            <p:cNvPr id="4100"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eaLnBrk="0" fontAlgn="base" hangingPunct="0">
                <a:spcBef>
                  <a:spcPct val="0"/>
                </a:spcBef>
                <a:spcAft>
                  <a:spcPct val="0"/>
                </a:spcAft>
                <a:defRPr/>
              </a:pPr>
              <a:endParaRPr lang="en-US">
                <a:solidFill>
                  <a:srgbClr val="FFFFFF"/>
                </a:solidFill>
              </a:endParaRPr>
            </a:p>
          </p:txBody>
        </p:sp>
        <p:sp>
          <p:nvSpPr>
            <p:cNvPr id="4101"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eaLnBrk="0" fontAlgn="base" hangingPunct="0">
                <a:spcBef>
                  <a:spcPct val="0"/>
                </a:spcBef>
                <a:spcAft>
                  <a:spcPct val="0"/>
                </a:spcAft>
                <a:defRPr/>
              </a:pPr>
              <a:endParaRPr lang="en-US">
                <a:solidFill>
                  <a:srgbClr val="FFFFFF"/>
                </a:solidFill>
              </a:endParaRPr>
            </a:p>
          </p:txBody>
        </p:sp>
        <p:sp>
          <p:nvSpPr>
            <p:cNvPr id="4102" name="Freeform 6"/>
            <p:cNvSpPr>
              <a:spLocks/>
            </p:cNvSpPr>
            <p:nvPr/>
          </p:nvSpPr>
          <p:spPr bwMode="hidden">
            <a:xfrm>
              <a:off x="4038" y="3577"/>
              <a:ext cx="1720" cy="65"/>
            </a:xfrm>
            <a:custGeom>
              <a:avLst/>
              <a:gdLst/>
              <a:ahLst/>
              <a:cxnLst>
                <a:cxn ang="0">
                  <a:pos x="1722" y="66"/>
                </a:cxn>
                <a:cxn ang="0">
                  <a:pos x="1722" y="60"/>
                </a:cxn>
                <a:cxn ang="0">
                  <a:pos x="0" y="0"/>
                </a:cxn>
                <a:cxn ang="0">
                  <a:pos x="0" y="48"/>
                </a:cxn>
                <a:cxn ang="0">
                  <a:pos x="1722" y="66"/>
                </a:cxn>
                <a:cxn ang="0">
                  <a:pos x="1722" y="66"/>
                </a:cxn>
              </a:cxnLst>
              <a:rect l="0" t="0" r="r" b="b"/>
              <a:pathLst>
                <a:path w="1722" h="66">
                  <a:moveTo>
                    <a:pt x="1722" y="66"/>
                  </a:moveTo>
                  <a:lnTo>
                    <a:pt x="1722" y="60"/>
                  </a:lnTo>
                  <a:lnTo>
                    <a:pt x="0" y="0"/>
                  </a:lnTo>
                  <a:lnTo>
                    <a:pt x="0" y="48"/>
                  </a:lnTo>
                  <a:lnTo>
                    <a:pt x="1722" y="66"/>
                  </a:lnTo>
                  <a:lnTo>
                    <a:pt x="1722" y="66"/>
                  </a:lnTo>
                  <a:close/>
                </a:path>
              </a:pathLst>
            </a:custGeom>
            <a:gradFill rotWithShape="0">
              <a:gsLst>
                <a:gs pos="0">
                  <a:schemeClr val="bg2"/>
                </a:gs>
                <a:gs pos="100000">
                  <a:schemeClr val="bg1"/>
                </a:gs>
              </a:gsLst>
              <a:lin ang="0" scaled="1"/>
            </a:gradFill>
            <a:ln w="9525">
              <a:noFill/>
              <a:round/>
              <a:headEnd/>
              <a:tailEnd/>
            </a:ln>
          </p:spPr>
          <p:txBody>
            <a:bodyPr/>
            <a:lstStyle/>
            <a:p>
              <a:pPr eaLnBrk="0" fontAlgn="base" hangingPunct="0">
                <a:spcBef>
                  <a:spcPct val="0"/>
                </a:spcBef>
                <a:spcAft>
                  <a:spcPct val="0"/>
                </a:spcAft>
                <a:defRPr/>
              </a:pPr>
              <a:endParaRPr lang="en-US">
                <a:solidFill>
                  <a:srgbClr val="FFFFFF"/>
                </a:solidFill>
              </a:endParaRPr>
            </a:p>
          </p:txBody>
        </p:sp>
        <p:sp>
          <p:nvSpPr>
            <p:cNvPr id="4103"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eaLnBrk="0" fontAlgn="base" hangingPunct="0">
                <a:spcBef>
                  <a:spcPct val="0"/>
                </a:spcBef>
                <a:spcAft>
                  <a:spcPct val="0"/>
                </a:spcAft>
                <a:defRPr/>
              </a:pPr>
              <a:endParaRPr lang="en-US">
                <a:solidFill>
                  <a:srgbClr val="FFFFFF"/>
                </a:solidFill>
              </a:endParaRPr>
            </a:p>
          </p:txBody>
        </p:sp>
        <p:sp>
          <p:nvSpPr>
            <p:cNvPr id="4104" name="Freeform 8"/>
            <p:cNvSpPr>
              <a:spLocks/>
            </p:cNvSpPr>
            <p:nvPr/>
          </p:nvSpPr>
          <p:spPr bwMode="hidden">
            <a:xfrm>
              <a:off x="4784" y="3702"/>
              <a:ext cx="974" cy="101"/>
            </a:xfrm>
            <a:custGeom>
              <a:avLst/>
              <a:gdLst/>
              <a:ahLst/>
              <a:cxnLst>
                <a:cxn ang="0">
                  <a:pos x="975" y="48"/>
                </a:cxn>
                <a:cxn ang="0">
                  <a:pos x="975" y="0"/>
                </a:cxn>
                <a:cxn ang="0">
                  <a:pos x="0" y="24"/>
                </a:cxn>
                <a:cxn ang="0">
                  <a:pos x="0" y="101"/>
                </a:cxn>
                <a:cxn ang="0">
                  <a:pos x="975" y="48"/>
                </a:cxn>
                <a:cxn ang="0">
                  <a:pos x="975" y="48"/>
                </a:cxn>
              </a:cxnLst>
              <a:rect l="0" t="0" r="r" b="b"/>
              <a:pathLst>
                <a:path w="975" h="101">
                  <a:moveTo>
                    <a:pt x="975" y="48"/>
                  </a:moveTo>
                  <a:lnTo>
                    <a:pt x="975" y="0"/>
                  </a:lnTo>
                  <a:lnTo>
                    <a:pt x="0" y="24"/>
                  </a:lnTo>
                  <a:lnTo>
                    <a:pt x="0" y="101"/>
                  </a:lnTo>
                  <a:lnTo>
                    <a:pt x="975" y="48"/>
                  </a:lnTo>
                  <a:lnTo>
                    <a:pt x="975" y="48"/>
                  </a:lnTo>
                  <a:close/>
                </a:path>
              </a:pathLst>
            </a:custGeom>
            <a:solidFill>
              <a:schemeClr val="bg1"/>
            </a:solidFill>
            <a:ln w="9525">
              <a:noFill/>
              <a:round/>
              <a:headEnd/>
              <a:tailEnd/>
            </a:ln>
          </p:spPr>
          <p:txBody>
            <a:bodyPr/>
            <a:lstStyle/>
            <a:p>
              <a:pPr eaLnBrk="0" fontAlgn="base" hangingPunct="0">
                <a:spcBef>
                  <a:spcPct val="0"/>
                </a:spcBef>
                <a:spcAft>
                  <a:spcPct val="0"/>
                </a:spcAft>
                <a:defRPr/>
              </a:pPr>
              <a:endParaRPr lang="en-US">
                <a:solidFill>
                  <a:srgbClr val="FFFFFF"/>
                </a:solidFill>
              </a:endParaRPr>
            </a:p>
          </p:txBody>
        </p:sp>
        <p:sp>
          <p:nvSpPr>
            <p:cNvPr id="4105" name="Freeform 9"/>
            <p:cNvSpPr>
              <a:spLocks/>
            </p:cNvSpPr>
            <p:nvPr/>
          </p:nvSpPr>
          <p:spPr bwMode="hidden">
            <a:xfrm>
              <a:off x="3619" y="3815"/>
              <a:ext cx="2139" cy="198"/>
            </a:xfrm>
            <a:custGeom>
              <a:avLst/>
              <a:gdLst/>
              <a:ahLst/>
              <a:cxnLst>
                <a:cxn ang="0">
                  <a:pos x="2141" y="0"/>
                </a:cxn>
                <a:cxn ang="0">
                  <a:pos x="0" y="156"/>
                </a:cxn>
                <a:cxn ang="0">
                  <a:pos x="0" y="198"/>
                </a:cxn>
                <a:cxn ang="0">
                  <a:pos x="2141" y="0"/>
                </a:cxn>
                <a:cxn ang="0">
                  <a:pos x="2141" y="0"/>
                </a:cxn>
              </a:cxnLst>
              <a:rect l="0" t="0" r="r" b="b"/>
              <a:pathLst>
                <a:path w="2141" h="198">
                  <a:moveTo>
                    <a:pt x="2141" y="0"/>
                  </a:moveTo>
                  <a:lnTo>
                    <a:pt x="0" y="156"/>
                  </a:lnTo>
                  <a:lnTo>
                    <a:pt x="0" y="198"/>
                  </a:lnTo>
                  <a:lnTo>
                    <a:pt x="2141" y="0"/>
                  </a:lnTo>
                  <a:lnTo>
                    <a:pt x="2141" y="0"/>
                  </a:lnTo>
                  <a:close/>
                </a:path>
              </a:pathLst>
            </a:custGeom>
            <a:solidFill>
              <a:schemeClr val="bg1"/>
            </a:solidFill>
            <a:ln w="9525">
              <a:noFill/>
              <a:round/>
              <a:headEnd/>
              <a:tailEnd/>
            </a:ln>
          </p:spPr>
          <p:txBody>
            <a:bodyPr/>
            <a:lstStyle/>
            <a:p>
              <a:pPr eaLnBrk="0" fontAlgn="base" hangingPunct="0">
                <a:spcBef>
                  <a:spcPct val="0"/>
                </a:spcBef>
                <a:spcAft>
                  <a:spcPct val="0"/>
                </a:spcAft>
                <a:defRPr/>
              </a:pPr>
              <a:endParaRPr lang="en-US">
                <a:solidFill>
                  <a:srgbClr val="FFFFFF"/>
                </a:solidFill>
              </a:endParaRPr>
            </a:p>
          </p:txBody>
        </p:sp>
        <p:sp>
          <p:nvSpPr>
            <p:cNvPr id="4106"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eaLnBrk="0" fontAlgn="base" hangingPunct="0">
                <a:spcBef>
                  <a:spcPct val="0"/>
                </a:spcBef>
                <a:spcAft>
                  <a:spcPct val="0"/>
                </a:spcAft>
                <a:defRPr/>
              </a:pPr>
              <a:endParaRPr lang="en-US">
                <a:solidFill>
                  <a:srgbClr val="FFFFFF"/>
                </a:solidFill>
              </a:endParaRPr>
            </a:p>
          </p:txBody>
        </p:sp>
        <p:sp>
          <p:nvSpPr>
            <p:cNvPr id="4107" name="Freeform 11"/>
            <p:cNvSpPr>
              <a:spLocks/>
            </p:cNvSpPr>
            <p:nvPr/>
          </p:nvSpPr>
          <p:spPr bwMode="hidden">
            <a:xfrm>
              <a:off x="2097" y="4043"/>
              <a:ext cx="2514" cy="276"/>
            </a:xfrm>
            <a:custGeom>
              <a:avLst/>
              <a:gdLst/>
              <a:ahLst/>
              <a:cxnLst>
                <a:cxn ang="0">
                  <a:pos x="2182" y="276"/>
                </a:cxn>
                <a:cxn ang="0">
                  <a:pos x="2517" y="204"/>
                </a:cxn>
                <a:cxn ang="0">
                  <a:pos x="2260" y="0"/>
                </a:cxn>
                <a:cxn ang="0">
                  <a:pos x="0" y="276"/>
                </a:cxn>
                <a:cxn ang="0">
                  <a:pos x="2182" y="276"/>
                </a:cxn>
                <a:cxn ang="0">
                  <a:pos x="2182" y="276"/>
                </a:cxn>
              </a:cxnLst>
              <a:rect l="0" t="0" r="r" b="b"/>
              <a:pathLst>
                <a:path w="2517" h="276">
                  <a:moveTo>
                    <a:pt x="2182" y="276"/>
                  </a:moveTo>
                  <a:lnTo>
                    <a:pt x="2517" y="204"/>
                  </a:lnTo>
                  <a:lnTo>
                    <a:pt x="2260" y="0"/>
                  </a:lnTo>
                  <a:lnTo>
                    <a:pt x="0" y="276"/>
                  </a:lnTo>
                  <a:lnTo>
                    <a:pt x="2182" y="276"/>
                  </a:lnTo>
                  <a:lnTo>
                    <a:pt x="2182" y="276"/>
                  </a:lnTo>
                  <a:close/>
                </a:path>
              </a:pathLst>
            </a:custGeom>
            <a:solidFill>
              <a:schemeClr val="bg1"/>
            </a:solidFill>
            <a:ln w="9525">
              <a:noFill/>
              <a:round/>
              <a:headEnd/>
              <a:tailEnd/>
            </a:ln>
          </p:spPr>
          <p:txBody>
            <a:bodyPr/>
            <a:lstStyle/>
            <a:p>
              <a:pPr eaLnBrk="0" fontAlgn="base" hangingPunct="0">
                <a:spcBef>
                  <a:spcPct val="0"/>
                </a:spcBef>
                <a:spcAft>
                  <a:spcPct val="0"/>
                </a:spcAft>
                <a:defRPr/>
              </a:pPr>
              <a:endParaRPr lang="en-US">
                <a:solidFill>
                  <a:srgbClr val="FFFFFF"/>
                </a:solidFill>
              </a:endParaRPr>
            </a:p>
          </p:txBody>
        </p:sp>
        <p:sp>
          <p:nvSpPr>
            <p:cNvPr id="4108"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eaLnBrk="0" fontAlgn="base" hangingPunct="0">
                <a:spcBef>
                  <a:spcPct val="0"/>
                </a:spcBef>
                <a:spcAft>
                  <a:spcPct val="0"/>
                </a:spcAft>
                <a:defRPr/>
              </a:pPr>
              <a:endParaRPr lang="en-US">
                <a:solidFill>
                  <a:srgbClr val="FFFFFF"/>
                </a:solidFill>
              </a:endParaRPr>
            </a:p>
          </p:txBody>
        </p:sp>
        <p:sp>
          <p:nvSpPr>
            <p:cNvPr id="4109" name="Freeform 13"/>
            <p:cNvSpPr>
              <a:spLocks/>
            </p:cNvSpPr>
            <p:nvPr/>
          </p:nvSpPr>
          <p:spPr bwMode="hidden">
            <a:xfrm>
              <a:off x="5030" y="3151"/>
              <a:ext cx="728" cy="240"/>
            </a:xfrm>
            <a:custGeom>
              <a:avLst/>
              <a:gdLst/>
              <a:ahLst/>
              <a:cxnLst>
                <a:cxn ang="0">
                  <a:pos x="729" y="240"/>
                </a:cxn>
                <a:cxn ang="0">
                  <a:pos x="0" y="0"/>
                </a:cxn>
                <a:cxn ang="0">
                  <a:pos x="0" y="6"/>
                </a:cxn>
                <a:cxn ang="0">
                  <a:pos x="729" y="240"/>
                </a:cxn>
                <a:cxn ang="0">
                  <a:pos x="729" y="240"/>
                </a:cxn>
              </a:cxnLst>
              <a:rect l="0" t="0" r="r" b="b"/>
              <a:pathLst>
                <a:path w="729" h="240">
                  <a:moveTo>
                    <a:pt x="729" y="240"/>
                  </a:moveTo>
                  <a:lnTo>
                    <a:pt x="0" y="0"/>
                  </a:lnTo>
                  <a:lnTo>
                    <a:pt x="0" y="6"/>
                  </a:lnTo>
                  <a:lnTo>
                    <a:pt x="729" y="240"/>
                  </a:lnTo>
                  <a:lnTo>
                    <a:pt x="729" y="240"/>
                  </a:lnTo>
                  <a:close/>
                </a:path>
              </a:pathLst>
            </a:custGeom>
            <a:solidFill>
              <a:schemeClr val="bg1"/>
            </a:solidFill>
            <a:ln w="9525">
              <a:noFill/>
              <a:round/>
              <a:headEnd/>
              <a:tailEnd/>
            </a:ln>
          </p:spPr>
          <p:txBody>
            <a:bodyPr/>
            <a:lstStyle/>
            <a:p>
              <a:pPr eaLnBrk="0" fontAlgn="base" hangingPunct="0">
                <a:spcBef>
                  <a:spcPct val="0"/>
                </a:spcBef>
                <a:spcAft>
                  <a:spcPct val="0"/>
                </a:spcAft>
                <a:defRPr/>
              </a:pPr>
              <a:endParaRPr lang="en-US">
                <a:solidFill>
                  <a:srgbClr val="FFFFFF"/>
                </a:solidFill>
              </a:endParaRPr>
            </a:p>
          </p:txBody>
        </p:sp>
        <p:sp>
          <p:nvSpPr>
            <p:cNvPr id="4110"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eaLnBrk="0" fontAlgn="base" hangingPunct="0">
                <a:spcBef>
                  <a:spcPct val="0"/>
                </a:spcBef>
                <a:spcAft>
                  <a:spcPct val="0"/>
                </a:spcAft>
                <a:defRPr/>
              </a:pPr>
              <a:endParaRPr lang="en-US">
                <a:solidFill>
                  <a:srgbClr val="FFFFFF"/>
                </a:solidFill>
              </a:endParaRPr>
            </a:p>
          </p:txBody>
        </p:sp>
        <p:sp>
          <p:nvSpPr>
            <p:cNvPr id="4111" name="Freeform 15"/>
            <p:cNvSpPr>
              <a:spLocks/>
            </p:cNvSpPr>
            <p:nvPr/>
          </p:nvSpPr>
          <p:spPr bwMode="hidden">
            <a:xfrm>
              <a:off x="5030" y="3049"/>
              <a:ext cx="728" cy="318"/>
            </a:xfrm>
            <a:custGeom>
              <a:avLst/>
              <a:gdLst/>
              <a:ahLst/>
              <a:cxnLst>
                <a:cxn ang="0">
                  <a:pos x="729" y="318"/>
                </a:cxn>
                <a:cxn ang="0">
                  <a:pos x="729" y="312"/>
                </a:cxn>
                <a:cxn ang="0">
                  <a:pos x="0" y="0"/>
                </a:cxn>
                <a:cxn ang="0">
                  <a:pos x="0" y="54"/>
                </a:cxn>
                <a:cxn ang="0">
                  <a:pos x="729" y="318"/>
                </a:cxn>
                <a:cxn ang="0">
                  <a:pos x="729" y="318"/>
                </a:cxn>
              </a:cxnLst>
              <a:rect l="0" t="0" r="r" b="b"/>
              <a:pathLst>
                <a:path w="729" h="318">
                  <a:moveTo>
                    <a:pt x="729" y="318"/>
                  </a:moveTo>
                  <a:lnTo>
                    <a:pt x="729" y="312"/>
                  </a:lnTo>
                  <a:lnTo>
                    <a:pt x="0" y="0"/>
                  </a:lnTo>
                  <a:lnTo>
                    <a:pt x="0" y="54"/>
                  </a:lnTo>
                  <a:lnTo>
                    <a:pt x="729" y="318"/>
                  </a:lnTo>
                  <a:lnTo>
                    <a:pt x="729" y="318"/>
                  </a:lnTo>
                  <a:close/>
                </a:path>
              </a:pathLst>
            </a:custGeom>
            <a:gradFill rotWithShape="0">
              <a:gsLst>
                <a:gs pos="0">
                  <a:schemeClr val="bg2"/>
                </a:gs>
                <a:gs pos="100000">
                  <a:schemeClr val="bg1"/>
                </a:gs>
              </a:gsLst>
              <a:lin ang="0" scaled="1"/>
            </a:gradFill>
            <a:ln w="9525">
              <a:noFill/>
              <a:round/>
              <a:headEnd/>
              <a:tailEnd/>
            </a:ln>
          </p:spPr>
          <p:txBody>
            <a:bodyPr/>
            <a:lstStyle/>
            <a:p>
              <a:pPr eaLnBrk="0" fontAlgn="base" hangingPunct="0">
                <a:spcBef>
                  <a:spcPct val="0"/>
                </a:spcBef>
                <a:spcAft>
                  <a:spcPct val="0"/>
                </a:spcAft>
                <a:defRPr/>
              </a:pPr>
              <a:endParaRPr lang="en-US">
                <a:solidFill>
                  <a:srgbClr val="FFFFFF"/>
                </a:solidFill>
              </a:endParaRPr>
            </a:p>
          </p:txBody>
        </p:sp>
        <p:sp>
          <p:nvSpPr>
            <p:cNvPr id="4112"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eaLnBrk="0" fontAlgn="base" hangingPunct="0">
                <a:spcBef>
                  <a:spcPct val="0"/>
                </a:spcBef>
                <a:spcAft>
                  <a:spcPct val="0"/>
                </a:spcAft>
                <a:defRPr/>
              </a:pPr>
              <a:endParaRPr lang="en-US">
                <a:solidFill>
                  <a:srgbClr val="FFFFFF"/>
                </a:solidFill>
              </a:endParaRPr>
            </a:p>
          </p:txBody>
        </p:sp>
        <p:sp>
          <p:nvSpPr>
            <p:cNvPr id="4113"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eaLnBrk="0" fontAlgn="base" hangingPunct="0">
                <a:spcBef>
                  <a:spcPct val="0"/>
                </a:spcBef>
                <a:spcAft>
                  <a:spcPct val="0"/>
                </a:spcAft>
                <a:defRPr/>
              </a:pPr>
              <a:endParaRPr lang="en-US">
                <a:solidFill>
                  <a:srgbClr val="FFFFFF"/>
                </a:solidFill>
              </a:endParaRPr>
            </a:p>
          </p:txBody>
        </p:sp>
        <p:sp>
          <p:nvSpPr>
            <p:cNvPr id="4114"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eaLnBrk="0" fontAlgn="base" hangingPunct="0">
                <a:spcBef>
                  <a:spcPct val="0"/>
                </a:spcBef>
                <a:spcAft>
                  <a:spcPct val="0"/>
                </a:spcAft>
                <a:defRPr/>
              </a:pPr>
              <a:endParaRPr lang="en-US">
                <a:solidFill>
                  <a:srgbClr val="FFFFFF"/>
                </a:solidFill>
              </a:endParaRPr>
            </a:p>
          </p:txBody>
        </p:sp>
        <p:sp>
          <p:nvSpPr>
            <p:cNvPr id="4115" name="Freeform 19"/>
            <p:cNvSpPr>
              <a:spLocks/>
            </p:cNvSpPr>
            <p:nvPr/>
          </p:nvSpPr>
          <p:spPr bwMode="hidden">
            <a:xfrm>
              <a:off x="5477" y="2588"/>
              <a:ext cx="281" cy="335"/>
            </a:xfrm>
            <a:custGeom>
              <a:avLst/>
              <a:gdLst/>
              <a:ahLst/>
              <a:cxnLst>
                <a:cxn ang="0">
                  <a:pos x="281" y="335"/>
                </a:cxn>
                <a:cxn ang="0">
                  <a:pos x="281" y="173"/>
                </a:cxn>
                <a:cxn ang="0">
                  <a:pos x="96" y="0"/>
                </a:cxn>
                <a:cxn ang="0">
                  <a:pos x="0" y="90"/>
                </a:cxn>
                <a:cxn ang="0">
                  <a:pos x="281" y="335"/>
                </a:cxn>
                <a:cxn ang="0">
                  <a:pos x="281" y="335"/>
                </a:cxn>
              </a:cxnLst>
              <a:rect l="0" t="0" r="r" b="b"/>
              <a:pathLst>
                <a:path w="281" h="335">
                  <a:moveTo>
                    <a:pt x="281" y="335"/>
                  </a:moveTo>
                  <a:lnTo>
                    <a:pt x="281" y="173"/>
                  </a:lnTo>
                  <a:lnTo>
                    <a:pt x="96" y="0"/>
                  </a:lnTo>
                  <a:lnTo>
                    <a:pt x="0" y="90"/>
                  </a:lnTo>
                  <a:lnTo>
                    <a:pt x="281" y="335"/>
                  </a:lnTo>
                  <a:lnTo>
                    <a:pt x="281" y="335"/>
                  </a:lnTo>
                  <a:close/>
                </a:path>
              </a:pathLst>
            </a:custGeom>
            <a:solidFill>
              <a:schemeClr val="bg1"/>
            </a:solidFill>
            <a:ln w="9525">
              <a:noFill/>
              <a:round/>
              <a:headEnd/>
              <a:tailEnd/>
            </a:ln>
          </p:spPr>
          <p:txBody>
            <a:bodyPr/>
            <a:lstStyle/>
            <a:p>
              <a:pPr eaLnBrk="0" fontAlgn="base" hangingPunct="0">
                <a:spcBef>
                  <a:spcPct val="0"/>
                </a:spcBef>
                <a:spcAft>
                  <a:spcPct val="0"/>
                </a:spcAft>
                <a:defRPr/>
              </a:pPr>
              <a:endParaRPr lang="en-US">
                <a:solidFill>
                  <a:srgbClr val="FFFFFF"/>
                </a:solidFill>
              </a:endParaRPr>
            </a:p>
          </p:txBody>
        </p:sp>
        <p:sp>
          <p:nvSpPr>
            <p:cNvPr id="4116"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eaLnBrk="0" fontAlgn="base" hangingPunct="0">
                <a:spcBef>
                  <a:spcPct val="0"/>
                </a:spcBef>
                <a:spcAft>
                  <a:spcPct val="0"/>
                </a:spcAft>
                <a:defRPr/>
              </a:pPr>
              <a:endParaRPr lang="en-US">
                <a:solidFill>
                  <a:srgbClr val="FFFFFF"/>
                </a:solidFill>
              </a:endParaRPr>
            </a:p>
          </p:txBody>
        </p:sp>
        <p:sp>
          <p:nvSpPr>
            <p:cNvPr id="4117" name="Freeform 21"/>
            <p:cNvSpPr>
              <a:spLocks/>
            </p:cNvSpPr>
            <p:nvPr/>
          </p:nvSpPr>
          <p:spPr bwMode="hidden">
            <a:xfrm>
              <a:off x="5626" y="2534"/>
              <a:ext cx="132" cy="132"/>
            </a:xfrm>
            <a:custGeom>
              <a:avLst/>
              <a:gdLst/>
              <a:ahLst/>
              <a:cxnLst>
                <a:cxn ang="0">
                  <a:pos x="132" y="132"/>
                </a:cxn>
                <a:cxn ang="0">
                  <a:pos x="0" y="0"/>
                </a:cxn>
                <a:cxn ang="0">
                  <a:pos x="0" y="0"/>
                </a:cxn>
                <a:cxn ang="0">
                  <a:pos x="132" y="132"/>
                </a:cxn>
                <a:cxn ang="0">
                  <a:pos x="132" y="132"/>
                </a:cxn>
              </a:cxnLst>
              <a:rect l="0" t="0" r="r" b="b"/>
              <a:pathLst>
                <a:path w="132" h="132">
                  <a:moveTo>
                    <a:pt x="132" y="132"/>
                  </a:moveTo>
                  <a:lnTo>
                    <a:pt x="0" y="0"/>
                  </a:lnTo>
                  <a:lnTo>
                    <a:pt x="0" y="0"/>
                  </a:lnTo>
                  <a:lnTo>
                    <a:pt x="132" y="132"/>
                  </a:lnTo>
                  <a:lnTo>
                    <a:pt x="132" y="132"/>
                  </a:lnTo>
                  <a:close/>
                </a:path>
              </a:pathLst>
            </a:custGeom>
            <a:solidFill>
              <a:srgbClr val="FF9999"/>
            </a:solidFill>
            <a:ln w="9525">
              <a:noFill/>
              <a:round/>
              <a:headEnd/>
              <a:tailEnd/>
            </a:ln>
          </p:spPr>
          <p:txBody>
            <a:bodyPr/>
            <a:lstStyle/>
            <a:p>
              <a:pPr eaLnBrk="0" fontAlgn="base" hangingPunct="0">
                <a:spcBef>
                  <a:spcPct val="0"/>
                </a:spcBef>
                <a:spcAft>
                  <a:spcPct val="0"/>
                </a:spcAft>
                <a:defRPr/>
              </a:pPr>
              <a:endParaRPr lang="en-US">
                <a:solidFill>
                  <a:srgbClr val="FFFFFF"/>
                </a:solidFill>
              </a:endParaRPr>
            </a:p>
          </p:txBody>
        </p:sp>
        <p:sp>
          <p:nvSpPr>
            <p:cNvPr id="4118"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eaLnBrk="0" fontAlgn="base" hangingPunct="0">
                <a:spcBef>
                  <a:spcPct val="0"/>
                </a:spcBef>
                <a:spcAft>
                  <a:spcPct val="0"/>
                </a:spcAft>
                <a:defRPr/>
              </a:pPr>
              <a:endParaRPr lang="en-US">
                <a:solidFill>
                  <a:srgbClr val="FFFFFF"/>
                </a:solidFill>
              </a:endParaRPr>
            </a:p>
          </p:txBody>
        </p:sp>
        <p:sp>
          <p:nvSpPr>
            <p:cNvPr id="4119"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eaLnBrk="0" fontAlgn="base" hangingPunct="0">
                <a:spcBef>
                  <a:spcPct val="0"/>
                </a:spcBef>
                <a:spcAft>
                  <a:spcPct val="0"/>
                </a:spcAft>
                <a:defRPr/>
              </a:pPr>
              <a:endParaRPr lang="en-US">
                <a:solidFill>
                  <a:srgbClr val="FFFFFF"/>
                </a:solidFill>
              </a:endParaRPr>
            </a:p>
          </p:txBody>
        </p:sp>
        <p:sp>
          <p:nvSpPr>
            <p:cNvPr id="4120"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eaLnBrk="0" fontAlgn="base" hangingPunct="0">
                <a:spcBef>
                  <a:spcPct val="0"/>
                </a:spcBef>
                <a:spcAft>
                  <a:spcPct val="0"/>
                </a:spcAft>
                <a:defRPr/>
              </a:pPr>
              <a:endParaRPr lang="en-US">
                <a:solidFill>
                  <a:srgbClr val="FFFFFF"/>
                </a:solidFill>
              </a:endParaRPr>
            </a:p>
          </p:txBody>
        </p:sp>
        <p:sp>
          <p:nvSpPr>
            <p:cNvPr id="4121" name="Freeform 25"/>
            <p:cNvSpPr>
              <a:spLocks/>
            </p:cNvSpPr>
            <p:nvPr/>
          </p:nvSpPr>
          <p:spPr bwMode="hidden">
            <a:xfrm>
              <a:off x="5603" y="850"/>
              <a:ext cx="155" cy="516"/>
            </a:xfrm>
            <a:custGeom>
              <a:avLst/>
              <a:gdLst/>
              <a:ahLst/>
              <a:cxnLst>
                <a:cxn ang="0">
                  <a:pos x="155" y="516"/>
                </a:cxn>
                <a:cxn ang="0">
                  <a:pos x="155" y="204"/>
                </a:cxn>
                <a:cxn ang="0">
                  <a:pos x="77" y="0"/>
                </a:cxn>
                <a:cxn ang="0">
                  <a:pos x="0" y="192"/>
                </a:cxn>
                <a:cxn ang="0">
                  <a:pos x="155" y="516"/>
                </a:cxn>
                <a:cxn ang="0">
                  <a:pos x="155" y="516"/>
                </a:cxn>
              </a:cxnLst>
              <a:rect l="0" t="0" r="r" b="b"/>
              <a:pathLst>
                <a:path w="155" h="516">
                  <a:moveTo>
                    <a:pt x="155" y="516"/>
                  </a:moveTo>
                  <a:lnTo>
                    <a:pt x="155" y="204"/>
                  </a:lnTo>
                  <a:lnTo>
                    <a:pt x="77" y="0"/>
                  </a:lnTo>
                  <a:lnTo>
                    <a:pt x="0" y="192"/>
                  </a:lnTo>
                  <a:lnTo>
                    <a:pt x="155" y="516"/>
                  </a:lnTo>
                  <a:lnTo>
                    <a:pt x="155" y="516"/>
                  </a:lnTo>
                  <a:close/>
                </a:path>
              </a:pathLst>
            </a:custGeom>
            <a:solidFill>
              <a:schemeClr val="bg2"/>
            </a:solidFill>
            <a:ln w="9525">
              <a:noFill/>
              <a:round/>
              <a:headEnd/>
              <a:tailEnd/>
            </a:ln>
          </p:spPr>
          <p:txBody>
            <a:bodyPr/>
            <a:lstStyle/>
            <a:p>
              <a:pPr eaLnBrk="0" fontAlgn="base" hangingPunct="0">
                <a:spcBef>
                  <a:spcPct val="0"/>
                </a:spcBef>
                <a:spcAft>
                  <a:spcPct val="0"/>
                </a:spcAft>
                <a:defRPr/>
              </a:pPr>
              <a:endParaRPr lang="en-US">
                <a:solidFill>
                  <a:srgbClr val="FFFFFF"/>
                </a:solidFill>
              </a:endParaRPr>
            </a:p>
          </p:txBody>
        </p:sp>
        <p:sp>
          <p:nvSpPr>
            <p:cNvPr id="4122"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eaLnBrk="0" fontAlgn="base" hangingPunct="0">
                <a:spcBef>
                  <a:spcPct val="0"/>
                </a:spcBef>
                <a:spcAft>
                  <a:spcPct val="0"/>
                </a:spcAft>
                <a:defRPr/>
              </a:pPr>
              <a:endParaRPr lang="en-US">
                <a:solidFill>
                  <a:srgbClr val="FFFFFF"/>
                </a:solidFill>
              </a:endParaRPr>
            </a:p>
          </p:txBody>
        </p:sp>
        <p:sp>
          <p:nvSpPr>
            <p:cNvPr id="4123"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eaLnBrk="0" fontAlgn="base" hangingPunct="0">
                <a:spcBef>
                  <a:spcPct val="0"/>
                </a:spcBef>
                <a:spcAft>
                  <a:spcPct val="0"/>
                </a:spcAft>
                <a:defRPr/>
              </a:pPr>
              <a:endParaRPr lang="en-US">
                <a:solidFill>
                  <a:srgbClr val="FFFFFF"/>
                </a:solidFill>
              </a:endParaRPr>
            </a:p>
          </p:txBody>
        </p:sp>
        <p:sp>
          <p:nvSpPr>
            <p:cNvPr id="4124" name="Freeform 28"/>
            <p:cNvSpPr>
              <a:spLocks/>
            </p:cNvSpPr>
            <p:nvPr/>
          </p:nvSpPr>
          <p:spPr bwMode="hidden">
            <a:xfrm>
              <a:off x="5698" y="653"/>
              <a:ext cx="60" cy="311"/>
            </a:xfrm>
            <a:custGeom>
              <a:avLst/>
              <a:gdLst/>
              <a:ahLst/>
              <a:cxnLst>
                <a:cxn ang="0">
                  <a:pos x="0" y="144"/>
                </a:cxn>
                <a:cxn ang="0">
                  <a:pos x="60" y="312"/>
                </a:cxn>
                <a:cxn ang="0">
                  <a:pos x="60" y="6"/>
                </a:cxn>
                <a:cxn ang="0">
                  <a:pos x="54" y="0"/>
                </a:cxn>
                <a:cxn ang="0">
                  <a:pos x="0" y="144"/>
                </a:cxn>
                <a:cxn ang="0">
                  <a:pos x="0" y="144"/>
                </a:cxn>
              </a:cxnLst>
              <a:rect l="0" t="0" r="r" b="b"/>
              <a:pathLst>
                <a:path w="60" h="312">
                  <a:moveTo>
                    <a:pt x="0" y="144"/>
                  </a:moveTo>
                  <a:lnTo>
                    <a:pt x="60" y="312"/>
                  </a:lnTo>
                  <a:lnTo>
                    <a:pt x="60" y="6"/>
                  </a:lnTo>
                  <a:lnTo>
                    <a:pt x="54" y="0"/>
                  </a:lnTo>
                  <a:lnTo>
                    <a:pt x="0" y="144"/>
                  </a:lnTo>
                  <a:lnTo>
                    <a:pt x="0" y="144"/>
                  </a:lnTo>
                  <a:close/>
                </a:path>
              </a:pathLst>
            </a:custGeom>
            <a:solidFill>
              <a:schemeClr val="bg2"/>
            </a:solidFill>
            <a:ln w="9525">
              <a:noFill/>
              <a:round/>
              <a:headEnd/>
              <a:tailEnd/>
            </a:ln>
          </p:spPr>
          <p:txBody>
            <a:bodyPr/>
            <a:lstStyle/>
            <a:p>
              <a:pPr eaLnBrk="0" fontAlgn="base" hangingPunct="0">
                <a:spcBef>
                  <a:spcPct val="0"/>
                </a:spcBef>
                <a:spcAft>
                  <a:spcPct val="0"/>
                </a:spcAft>
                <a:defRPr/>
              </a:pPr>
              <a:endParaRPr lang="en-US">
                <a:solidFill>
                  <a:srgbClr val="FFFFFF"/>
                </a:solidFill>
              </a:endParaRPr>
            </a:p>
          </p:txBody>
        </p:sp>
        <p:sp>
          <p:nvSpPr>
            <p:cNvPr id="4125"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eaLnBrk="0" fontAlgn="base" hangingPunct="0">
                <a:spcBef>
                  <a:spcPct val="0"/>
                </a:spcBef>
                <a:spcAft>
                  <a:spcPct val="0"/>
                </a:spcAft>
                <a:defRPr/>
              </a:pPr>
              <a:endParaRPr lang="en-US">
                <a:solidFill>
                  <a:srgbClr val="FFFFFF"/>
                </a:solidFill>
              </a:endParaRPr>
            </a:p>
          </p:txBody>
        </p:sp>
        <p:sp>
          <p:nvSpPr>
            <p:cNvPr id="4126" name="Freeform 30"/>
            <p:cNvSpPr>
              <a:spLocks/>
            </p:cNvSpPr>
            <p:nvPr/>
          </p:nvSpPr>
          <p:spPr bwMode="hidden">
            <a:xfrm>
              <a:off x="5754" y="3483"/>
              <a:ext cx="6" cy="6"/>
            </a:xfrm>
            <a:custGeom>
              <a:avLst/>
              <a:gdLst/>
              <a:ahLst/>
              <a:cxnLst>
                <a:cxn ang="0">
                  <a:pos x="6" y="6"/>
                </a:cxn>
                <a:cxn ang="0">
                  <a:pos x="0" y="0"/>
                </a:cxn>
                <a:cxn ang="0">
                  <a:pos x="0" y="6"/>
                </a:cxn>
                <a:cxn ang="0">
                  <a:pos x="6" y="6"/>
                </a:cxn>
                <a:cxn ang="0">
                  <a:pos x="6" y="6"/>
                </a:cxn>
              </a:cxnLst>
              <a:rect l="0" t="0" r="r" b="b"/>
              <a:pathLst>
                <a:path w="6" h="6">
                  <a:moveTo>
                    <a:pt x="6" y="6"/>
                  </a:moveTo>
                  <a:lnTo>
                    <a:pt x="0" y="0"/>
                  </a:lnTo>
                  <a:lnTo>
                    <a:pt x="0" y="6"/>
                  </a:lnTo>
                  <a:lnTo>
                    <a:pt x="6" y="6"/>
                  </a:lnTo>
                  <a:lnTo>
                    <a:pt x="6" y="6"/>
                  </a:lnTo>
                  <a:close/>
                </a:path>
              </a:pathLst>
            </a:custGeom>
            <a:solidFill>
              <a:srgbClr val="18FF00"/>
            </a:solidFill>
            <a:ln w="9525">
              <a:noFill/>
              <a:round/>
              <a:headEnd/>
              <a:tailEnd/>
            </a:ln>
          </p:spPr>
          <p:txBody>
            <a:bodyPr/>
            <a:lstStyle/>
            <a:p>
              <a:pPr eaLnBrk="0" fontAlgn="base" hangingPunct="0">
                <a:spcBef>
                  <a:spcPct val="0"/>
                </a:spcBef>
                <a:spcAft>
                  <a:spcPct val="0"/>
                </a:spcAft>
                <a:defRPr/>
              </a:pPr>
              <a:endParaRPr lang="en-US">
                <a:solidFill>
                  <a:srgbClr val="FFFFFF"/>
                </a:solidFill>
              </a:endParaRPr>
            </a:p>
          </p:txBody>
        </p:sp>
        <p:sp>
          <p:nvSpPr>
            <p:cNvPr id="4127"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eaLnBrk="0" fontAlgn="base" hangingPunct="0">
                <a:spcBef>
                  <a:spcPct val="0"/>
                </a:spcBef>
                <a:spcAft>
                  <a:spcPct val="0"/>
                </a:spcAft>
                <a:defRPr/>
              </a:pPr>
              <a:endParaRPr lang="en-US">
                <a:solidFill>
                  <a:srgbClr val="FFFFFF"/>
                </a:solidFill>
              </a:endParaRPr>
            </a:p>
          </p:txBody>
        </p:sp>
        <p:sp>
          <p:nvSpPr>
            <p:cNvPr id="4128"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eaLnBrk="0" fontAlgn="base" hangingPunct="0">
                <a:spcBef>
                  <a:spcPct val="0"/>
                </a:spcBef>
                <a:spcAft>
                  <a:spcPct val="0"/>
                </a:spcAft>
                <a:defRPr/>
              </a:pPr>
              <a:endParaRPr lang="en-US">
                <a:solidFill>
                  <a:srgbClr val="FFFFFF"/>
                </a:solidFill>
              </a:endParaRPr>
            </a:p>
          </p:txBody>
        </p:sp>
        <p:sp>
          <p:nvSpPr>
            <p:cNvPr id="4129"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eaLnBrk="0" fontAlgn="base" hangingPunct="0">
                <a:spcBef>
                  <a:spcPct val="0"/>
                </a:spcBef>
                <a:spcAft>
                  <a:spcPct val="0"/>
                </a:spcAft>
                <a:defRPr/>
              </a:pPr>
              <a:endParaRPr lang="en-US">
                <a:solidFill>
                  <a:srgbClr val="FFFFFF"/>
                </a:solidFill>
              </a:endParaRPr>
            </a:p>
          </p:txBody>
        </p:sp>
        <p:sp>
          <p:nvSpPr>
            <p:cNvPr id="4130"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eaLnBrk="0" fontAlgn="base" hangingPunct="0">
                <a:spcBef>
                  <a:spcPct val="0"/>
                </a:spcBef>
                <a:spcAft>
                  <a:spcPct val="0"/>
                </a:spcAft>
                <a:defRPr/>
              </a:pPr>
              <a:endParaRPr lang="en-US">
                <a:solidFill>
                  <a:srgbClr val="FFFFFF"/>
                </a:solidFill>
              </a:endParaRPr>
            </a:p>
          </p:txBody>
        </p:sp>
        <p:sp>
          <p:nvSpPr>
            <p:cNvPr id="4131"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eaLnBrk="0" fontAlgn="base" hangingPunct="0">
                <a:spcBef>
                  <a:spcPct val="0"/>
                </a:spcBef>
                <a:spcAft>
                  <a:spcPct val="0"/>
                </a:spcAft>
                <a:defRPr/>
              </a:pPr>
              <a:endParaRPr lang="en-US">
                <a:solidFill>
                  <a:srgbClr val="FFFFFF"/>
                </a:solidFill>
              </a:endParaRPr>
            </a:p>
          </p:txBody>
        </p:sp>
        <p:sp>
          <p:nvSpPr>
            <p:cNvPr id="4132"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eaLnBrk="0" fontAlgn="base" hangingPunct="0">
                <a:spcBef>
                  <a:spcPct val="0"/>
                </a:spcBef>
                <a:spcAft>
                  <a:spcPct val="0"/>
                </a:spcAft>
                <a:defRPr/>
              </a:pPr>
              <a:endParaRPr lang="en-US">
                <a:solidFill>
                  <a:srgbClr val="FFFFFF"/>
                </a:solidFill>
              </a:endParaRPr>
            </a:p>
          </p:txBody>
        </p:sp>
        <p:sp>
          <p:nvSpPr>
            <p:cNvPr id="4133"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eaLnBrk="0" fontAlgn="base" hangingPunct="0">
                <a:spcBef>
                  <a:spcPct val="0"/>
                </a:spcBef>
                <a:spcAft>
                  <a:spcPct val="0"/>
                </a:spcAft>
                <a:defRPr/>
              </a:pPr>
              <a:endParaRPr lang="en-US">
                <a:solidFill>
                  <a:srgbClr val="FFFFFF"/>
                </a:solidFill>
              </a:endParaRPr>
            </a:p>
          </p:txBody>
        </p:sp>
        <p:sp>
          <p:nvSpPr>
            <p:cNvPr id="4134"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eaLnBrk="0" fontAlgn="base" hangingPunct="0">
                <a:spcBef>
                  <a:spcPct val="0"/>
                </a:spcBef>
                <a:spcAft>
                  <a:spcPct val="0"/>
                </a:spcAft>
                <a:defRPr/>
              </a:pPr>
              <a:endParaRPr lang="en-US">
                <a:solidFill>
                  <a:srgbClr val="FFFFFF"/>
                </a:solidFill>
              </a:endParaRPr>
            </a:p>
          </p:txBody>
        </p:sp>
        <p:grpSp>
          <p:nvGrpSpPr>
            <p:cNvPr id="78892" name="Group 39"/>
            <p:cNvGrpSpPr>
              <a:grpSpLocks/>
            </p:cNvGrpSpPr>
            <p:nvPr userDrawn="1"/>
          </p:nvGrpSpPr>
          <p:grpSpPr bwMode="auto">
            <a:xfrm>
              <a:off x="0" y="1632"/>
              <a:ext cx="5758" cy="1858"/>
              <a:chOff x="0" y="1632"/>
              <a:chExt cx="5758" cy="1858"/>
            </a:xfrm>
          </p:grpSpPr>
          <p:sp>
            <p:nvSpPr>
              <p:cNvPr id="4136"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eaLnBrk="0" fontAlgn="base" hangingPunct="0">
                  <a:spcBef>
                    <a:spcPct val="0"/>
                  </a:spcBef>
                  <a:spcAft>
                    <a:spcPct val="0"/>
                  </a:spcAft>
                  <a:defRPr/>
                </a:pPr>
                <a:endParaRPr lang="en-US">
                  <a:solidFill>
                    <a:srgbClr val="FFFFFF"/>
                  </a:solidFill>
                </a:endParaRPr>
              </a:p>
            </p:txBody>
          </p:sp>
          <p:sp>
            <p:nvSpPr>
              <p:cNvPr id="4137"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eaLnBrk="0" fontAlgn="base" hangingPunct="0">
                  <a:spcBef>
                    <a:spcPct val="0"/>
                  </a:spcBef>
                  <a:spcAft>
                    <a:spcPct val="0"/>
                  </a:spcAft>
                  <a:defRPr/>
                </a:pPr>
                <a:endParaRPr lang="en-US">
                  <a:solidFill>
                    <a:srgbClr val="FFFFFF"/>
                  </a:solidFill>
                </a:endParaRPr>
              </a:p>
            </p:txBody>
          </p:sp>
        </p:grpSp>
      </p:grpSp>
      <p:sp>
        <p:nvSpPr>
          <p:cNvPr id="4138" name="Rectangle 42"/>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4139" name="Rectangle 43"/>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140" name="Rectangle 44"/>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effectLst>
                  <a:outerShdw blurRad="38100" dist="38100" dir="2700000" algn="tl">
                    <a:srgbClr val="000000"/>
                  </a:outerShdw>
                </a:effectLst>
                <a:latin typeface="Arial" charset="0"/>
              </a:defRPr>
            </a:lvl1pPr>
          </a:lstStyle>
          <a:p>
            <a:pPr fontAlgn="base">
              <a:spcBef>
                <a:spcPct val="0"/>
              </a:spcBef>
              <a:spcAft>
                <a:spcPct val="0"/>
              </a:spcAft>
              <a:defRPr/>
            </a:pPr>
            <a:endParaRPr lang="en-US">
              <a:solidFill>
                <a:srgbClr val="FFFFFF"/>
              </a:solidFill>
            </a:endParaRPr>
          </a:p>
        </p:txBody>
      </p:sp>
      <p:sp>
        <p:nvSpPr>
          <p:cNvPr id="4141" name="Rectangle 4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effectLst>
                  <a:outerShdw blurRad="38100" dist="38100" dir="2700000" algn="tl">
                    <a:srgbClr val="000000"/>
                  </a:outerShdw>
                </a:effectLst>
                <a:latin typeface="Arial" charset="0"/>
              </a:defRPr>
            </a:lvl1pPr>
          </a:lstStyle>
          <a:p>
            <a:pPr fontAlgn="base">
              <a:spcBef>
                <a:spcPct val="0"/>
              </a:spcBef>
              <a:spcAft>
                <a:spcPct val="0"/>
              </a:spcAft>
              <a:defRPr/>
            </a:pPr>
            <a:r>
              <a:rPr lang="en-US">
                <a:solidFill>
                  <a:srgbClr val="FFFFFF"/>
                </a:solidFill>
              </a:rPr>
              <a:t>OMESH BHARTI</a:t>
            </a:r>
          </a:p>
        </p:txBody>
      </p:sp>
      <p:sp>
        <p:nvSpPr>
          <p:cNvPr id="4142" name="Rectangle 46"/>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effectLst>
                  <a:outerShdw blurRad="38100" dist="38100" dir="2700000" algn="tl">
                    <a:srgbClr val="000000"/>
                  </a:outerShdw>
                </a:effectLst>
                <a:latin typeface="Arial" charset="0"/>
              </a:defRPr>
            </a:lvl1pPr>
          </a:lstStyle>
          <a:p>
            <a:pPr fontAlgn="base">
              <a:spcBef>
                <a:spcPct val="0"/>
              </a:spcBef>
              <a:spcAft>
                <a:spcPct val="0"/>
              </a:spcAft>
              <a:defRPr/>
            </a:pPr>
            <a:fld id="{AFB97C2D-26A4-4D95-A11D-76268781A9CB}" type="slidenum">
              <a:rPr lang="en-US">
                <a:solidFill>
                  <a:srgbClr val="FFFFFF"/>
                </a:solidFill>
              </a:rPr>
              <a:pPr fontAlgn="base">
                <a:spcBef>
                  <a:spcPct val="0"/>
                </a:spcBef>
                <a:spcAft>
                  <a:spcPct val="0"/>
                </a:spcAft>
                <a:defRPr/>
              </a:pPr>
              <a:t>‹#›</a:t>
            </a:fld>
            <a:endParaRPr lang="en-US">
              <a:solidFill>
                <a:srgbClr val="FFFFFF"/>
              </a:solidFill>
            </a:endParaRPr>
          </a:p>
        </p:txBody>
      </p:sp>
    </p:spTree>
    <p:extLst>
      <p:ext uri="{BB962C8B-B14F-4D97-AF65-F5344CB8AC3E}">
        <p14:creationId xmlns:p14="http://schemas.microsoft.com/office/powerpoint/2010/main" xmlns="" val="3245460574"/>
      </p:ext>
    </p:extLst>
  </p:cSld>
  <p:clrMap bg1="dk2" tx1="lt1" bg2="dk1" tx2="lt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hf sldNum="0" hdr="0" dt="0"/>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p:titleStyle>
    <p:bodyStyle>
      <a:lvl1pPr marL="342900" indent="-342900" algn="l" rtl="0" eaLnBrk="0" fontAlgn="base" hangingPunct="0">
        <a:spcBef>
          <a:spcPct val="20000"/>
        </a:spcBef>
        <a:spcAft>
          <a:spcPct val="0"/>
        </a:spcAft>
        <a:buClr>
          <a:schemeClr val="hlink"/>
        </a:buClr>
        <a:buSzPct val="90000"/>
        <a:buFont typeface="Wingdings" pitchFamily="2" charset="2"/>
        <a:buChar char="•"/>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accent2"/>
        </a:buClr>
        <a:buSzPct val="90000"/>
        <a:buFont typeface="Wingdings" pitchFamily="2" charset="2"/>
        <a:buChar char="•"/>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folHlink"/>
        </a:buClr>
        <a:buSzPct val="90000"/>
        <a:buFont typeface="Wingdings" pitchFamily="2" charset="2"/>
        <a:buChar char="»"/>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folHlink"/>
        </a:buClr>
        <a:buSzPct val="90000"/>
        <a:buFont typeface="Wingdings" charset="2"/>
        <a:buBlip>
          <a:blip r:embed="rId13"/>
        </a:buBlip>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folHlink"/>
        </a:buClr>
        <a:buSzPct val="90000"/>
        <a:buFont typeface="Wingdings" charset="2"/>
        <a:buBlip>
          <a:blip r:embed="rId13"/>
        </a:buBlip>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folHlink"/>
        </a:buClr>
        <a:buSzPct val="90000"/>
        <a:buFont typeface="Wingdings" charset="2"/>
        <a:buBlip>
          <a:blip r:embed="rId13"/>
        </a:buBlip>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folHlink"/>
        </a:buClr>
        <a:buSzPct val="90000"/>
        <a:buFont typeface="Wingdings" charset="2"/>
        <a:buBlip>
          <a:blip r:embed="rId13"/>
        </a:buBlip>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image" Target="../media/image9.jpeg"/><Relationship Id="rId7" Type="http://schemas.openxmlformats.org/officeDocument/2006/relationships/image" Target="../media/image13.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 Id="rId9" Type="http://schemas.openxmlformats.org/officeDocument/2006/relationships/image" Target="../media/image15.jpeg"/></Relationships>
</file>

<file path=ppt/slides/_rels/slide17.xml.rels><?xml version="1.0" encoding="UTF-8" standalone="yes"?>
<Relationships xmlns="http://schemas.openxmlformats.org/package/2006/relationships"><Relationship Id="rId8" Type="http://schemas.openxmlformats.org/officeDocument/2006/relationships/image" Target="../media/image21.jpeg"/><Relationship Id="rId13" Type="http://schemas.openxmlformats.org/officeDocument/2006/relationships/image" Target="../media/image26.jpeg"/><Relationship Id="rId3" Type="http://schemas.openxmlformats.org/officeDocument/2006/relationships/image" Target="../media/image16.jpeg"/><Relationship Id="rId7" Type="http://schemas.openxmlformats.org/officeDocument/2006/relationships/image" Target="../media/image20.jpeg"/><Relationship Id="rId12" Type="http://schemas.openxmlformats.org/officeDocument/2006/relationships/image" Target="../media/image25.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9.jpeg"/><Relationship Id="rId11" Type="http://schemas.openxmlformats.org/officeDocument/2006/relationships/image" Target="../media/image24.jpeg"/><Relationship Id="rId5" Type="http://schemas.openxmlformats.org/officeDocument/2006/relationships/image" Target="../media/image18.jpeg"/><Relationship Id="rId10" Type="http://schemas.openxmlformats.org/officeDocument/2006/relationships/image" Target="../media/image23.png"/><Relationship Id="rId4" Type="http://schemas.openxmlformats.org/officeDocument/2006/relationships/image" Target="../media/image17.jpeg"/><Relationship Id="rId9" Type="http://schemas.openxmlformats.org/officeDocument/2006/relationships/image" Target="../media/image22.png"/></Relationships>
</file>

<file path=ppt/slides/_rels/slide18.xml.rels><?xml version="1.0" encoding="UTF-8" standalone="yes"?>
<Relationships xmlns="http://schemas.openxmlformats.org/package/2006/relationships"><Relationship Id="rId3" Type="http://schemas.openxmlformats.org/officeDocument/2006/relationships/image" Target="../media/image28.jpeg"/><Relationship Id="rId7" Type="http://schemas.openxmlformats.org/officeDocument/2006/relationships/image" Target="../media/image32.jpeg"/><Relationship Id="rId2" Type="http://schemas.openxmlformats.org/officeDocument/2006/relationships/image" Target="../media/image27.jpeg"/><Relationship Id="rId1" Type="http://schemas.openxmlformats.org/officeDocument/2006/relationships/slideLayout" Target="../slideLayouts/slideLayout2.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8" Type="http://schemas.openxmlformats.org/officeDocument/2006/relationships/image" Target="../media/image47.jpeg"/><Relationship Id="rId3" Type="http://schemas.microsoft.com/office/2007/relationships/hdphoto" Target="../media/hdphoto1.wdp"/><Relationship Id="rId7" Type="http://schemas.openxmlformats.org/officeDocument/2006/relationships/image" Target="../media/image46.png"/><Relationship Id="rId2" Type="http://schemas.openxmlformats.org/officeDocument/2006/relationships/image" Target="../media/image42.png"/><Relationship Id="rId1" Type="http://schemas.openxmlformats.org/officeDocument/2006/relationships/slideLayout" Target="../slideLayouts/slideLayout1.xml"/><Relationship Id="rId6" Type="http://schemas.openxmlformats.org/officeDocument/2006/relationships/image" Target="../media/image45.jpeg"/><Relationship Id="rId5" Type="http://schemas.openxmlformats.org/officeDocument/2006/relationships/image" Target="../media/image44.png"/><Relationship Id="rId4" Type="http://schemas.openxmlformats.org/officeDocument/2006/relationships/image" Target="../media/image43.png"/></Relationships>
</file>

<file path=ppt/slides/_rels/slide37.xml.rels><?xml version="1.0" encoding="UTF-8" standalone="yes"?>
<Relationships xmlns="http://schemas.openxmlformats.org/package/2006/relationships"><Relationship Id="rId3" Type="http://schemas.openxmlformats.org/officeDocument/2006/relationships/hyperlink" Target="mailto:bhartiomesh@yahoo.com" TargetMode="External"/><Relationship Id="rId2" Type="http://schemas.openxmlformats.org/officeDocument/2006/relationships/image" Target="../media/image48.jpeg"/><Relationship Id="rId1" Type="http://schemas.openxmlformats.org/officeDocument/2006/relationships/slideLayout" Target="../slideLayouts/slideLayout14.xml"/></Relationships>
</file>

<file path=ppt/slides/_rels/slide38.xml.rels><?xml version="1.0" encoding="UTF-8" standalone="yes"?>
<Relationships xmlns="http://schemas.openxmlformats.org/package/2006/relationships"><Relationship Id="rId3" Type="http://schemas.openxmlformats.org/officeDocument/2006/relationships/hyperlink" Target="mailto:bhartiomesh@yahoo.com" TargetMode="External"/><Relationship Id="rId2" Type="http://schemas.openxmlformats.org/officeDocument/2006/relationships/image" Target="../media/image48.jpeg"/><Relationship Id="rId1" Type="http://schemas.openxmlformats.org/officeDocument/2006/relationships/slideLayout" Target="../slideLayouts/slideLayout14.xml"/><Relationship Id="rId4" Type="http://schemas.openxmlformats.org/officeDocument/2006/relationships/image" Target="../media/image49.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Grp="1" noChangeAspect="1" noChangeArrowheads="1"/>
          </p:cNvPicPr>
          <p:nvPr>
            <p:ph idx="1"/>
          </p:nvPr>
        </p:nvPicPr>
        <p:blipFill>
          <a:blip r:embed="rId2"/>
          <a:srcRect/>
          <a:stretch>
            <a:fillRect/>
          </a:stretch>
        </p:blipFill>
        <p:spPr bwMode="auto">
          <a:xfrm>
            <a:off x="457200" y="457200"/>
            <a:ext cx="8458200" cy="6172199"/>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ASV in 108 Ambulances in Himachal Pradesh, India</a:t>
            </a:r>
            <a:endParaRPr lang="en-US" dirty="0"/>
          </a:p>
        </p:txBody>
      </p:sp>
      <p:sp>
        <p:nvSpPr>
          <p:cNvPr id="3" name="Content Placeholder 2"/>
          <p:cNvSpPr>
            <a:spLocks noGrp="1"/>
          </p:cNvSpPr>
          <p:nvPr>
            <p:ph idx="1"/>
          </p:nvPr>
        </p:nvSpPr>
        <p:spPr/>
        <p:txBody>
          <a:bodyPr>
            <a:normAutofit lnSpcReduction="10000"/>
          </a:bodyPr>
          <a:lstStyle/>
          <a:p>
            <a:r>
              <a:rPr lang="en-US" dirty="0" smtClean="0"/>
              <a:t>Foe 2 years I worked hard to make a project for 108, how it would run and sustain etc.</a:t>
            </a:r>
          </a:p>
          <a:p>
            <a:r>
              <a:rPr lang="en-US" dirty="0" smtClean="0"/>
              <a:t>It was decided to launch the 108 toll free ambulance service from Dec 25, 2010</a:t>
            </a:r>
          </a:p>
          <a:p>
            <a:r>
              <a:rPr lang="en-US" dirty="0" smtClean="0"/>
              <a:t>I refused to allow the ambulances to run until they keep Anti Snake Venom in them and trainings are given to Paramedics how to administer ASV</a:t>
            </a:r>
          </a:p>
          <a:p>
            <a:r>
              <a:rPr lang="en-US" dirty="0" smtClean="0"/>
              <a:t>I </a:t>
            </a:r>
            <a:r>
              <a:rPr lang="en-US" dirty="0" smtClean="0"/>
              <a:t>was persuaded to not to make an issue of ASV and let 108 </a:t>
            </a:r>
            <a:r>
              <a:rPr lang="en-US" dirty="0" smtClean="0"/>
              <a:t>run </a:t>
            </a:r>
            <a:r>
              <a:rPr lang="en-US" dirty="0" err="1" smtClean="0"/>
              <a:t>asa</a:t>
            </a:r>
            <a:r>
              <a:rPr lang="en-US" dirty="0" err="1" smtClean="0"/>
              <a:t>p</a:t>
            </a:r>
            <a:r>
              <a:rPr lang="en-US" dirty="0" smtClean="0"/>
              <a:t>, </a:t>
            </a:r>
            <a:r>
              <a:rPr lang="en-US" dirty="0" smtClean="0"/>
              <a:t>I </a:t>
            </a:r>
            <a:r>
              <a:rPr lang="en-US" dirty="0" smtClean="0"/>
              <a:t>did not budge and forced them to keep ASV in </a:t>
            </a:r>
            <a:r>
              <a:rPr lang="en-US" dirty="0" smtClean="0"/>
              <a:t>108 as snakebite is an acute emergency in rural areas.</a:t>
            </a:r>
            <a:endParaRPr lang="en-US" dirty="0" smtClean="0"/>
          </a:p>
          <a:p>
            <a:endParaRPr lang="en-US"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ASV in 108 Ambulances in Himachal Pradesh, India</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During First year, a total of 469 patients of snake bite cases availed the free emergency ambulance service i.e. from 25 December 2010 to 30th November 2011 by dialing toll free number 108.</a:t>
            </a:r>
          </a:p>
          <a:p>
            <a:r>
              <a:rPr lang="en-US" dirty="0" smtClean="0"/>
              <a:t>Simple protocol followed was administration of ASV, </a:t>
            </a:r>
            <a:r>
              <a:rPr lang="en-US" dirty="0" err="1" smtClean="0"/>
              <a:t>inj</a:t>
            </a:r>
            <a:r>
              <a:rPr lang="en-US" dirty="0" smtClean="0"/>
              <a:t> </a:t>
            </a:r>
            <a:r>
              <a:rPr lang="en-US" dirty="0" err="1" smtClean="0"/>
              <a:t>Tramadol</a:t>
            </a:r>
            <a:r>
              <a:rPr lang="en-US" dirty="0" smtClean="0"/>
              <a:t> and Oxygen</a:t>
            </a:r>
          </a:p>
          <a:p>
            <a:r>
              <a:rPr lang="en-US" dirty="0" smtClean="0"/>
              <a:t>Out of 469 cases in 47 cases (10.02%) ASV had to be used inside the ambulance in critical condition</a:t>
            </a:r>
          </a:p>
          <a:p>
            <a:r>
              <a:rPr lang="en-US" dirty="0" smtClean="0"/>
              <a:t>Only one patient had mild allergic reaction and life saved after ASV utilization was 42 (89.36%). Total life saved out of 469 cases was 451 cases i.e. </a:t>
            </a:r>
            <a:r>
              <a:rPr lang="en-US" b="1" dirty="0" smtClean="0"/>
              <a:t>96.2% of snakebite victims </a:t>
            </a:r>
            <a:r>
              <a:rPr lang="en-US" dirty="0" smtClean="0"/>
              <a:t>as followed up to 48 hours.</a:t>
            </a:r>
          </a:p>
          <a:p>
            <a:endParaRPr lang="en-US"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33400"/>
            <a:ext cx="8991600" cy="1143000"/>
          </a:xfrm>
        </p:spPr>
        <p:txBody>
          <a:bodyPr>
            <a:noAutofit/>
          </a:bodyPr>
          <a:lstStyle/>
          <a:p>
            <a:r>
              <a:rPr lang="en-US" sz="3600" dirty="0" smtClean="0"/>
              <a:t>Snakebite management through free emergency ambulance service in Himachal saves lives</a:t>
            </a:r>
            <a:endParaRPr lang="en-US" sz="3600" dirty="0"/>
          </a:p>
        </p:txBody>
      </p:sp>
      <p:pic>
        <p:nvPicPr>
          <p:cNvPr id="1026" name="Picture 2"/>
          <p:cNvPicPr>
            <a:picLocks noGrp="1" noChangeAspect="1" noChangeArrowheads="1"/>
          </p:cNvPicPr>
          <p:nvPr>
            <p:ph idx="1"/>
          </p:nvPr>
        </p:nvPicPr>
        <p:blipFill>
          <a:blip r:embed="rId2"/>
          <a:srcRect/>
          <a:stretch>
            <a:fillRect/>
          </a:stretch>
        </p:blipFill>
        <p:spPr bwMode="auto">
          <a:xfrm>
            <a:off x="457200" y="1687054"/>
            <a:ext cx="8229600" cy="4626891"/>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09600"/>
            <a:ext cx="8991600" cy="819912"/>
          </a:xfrm>
        </p:spPr>
        <p:txBody>
          <a:bodyPr>
            <a:normAutofit fontScale="90000"/>
          </a:bodyPr>
          <a:lstStyle/>
          <a:p>
            <a:r>
              <a:rPr lang="en-US" dirty="0" smtClean="0"/>
              <a:t>ASV now to be in all 108 ambulances</a:t>
            </a:r>
            <a:endParaRPr lang="en-US" dirty="0"/>
          </a:p>
        </p:txBody>
      </p:sp>
      <p:sp>
        <p:nvSpPr>
          <p:cNvPr id="3" name="Content Placeholder 2"/>
          <p:cNvSpPr>
            <a:spLocks noGrp="1"/>
          </p:cNvSpPr>
          <p:nvPr>
            <p:ph idx="1"/>
          </p:nvPr>
        </p:nvSpPr>
        <p:spPr>
          <a:xfrm>
            <a:off x="457200" y="1524000"/>
            <a:ext cx="8382000" cy="4800600"/>
          </a:xfrm>
        </p:spPr>
        <p:txBody>
          <a:bodyPr>
            <a:normAutofit/>
          </a:bodyPr>
          <a:lstStyle/>
          <a:p>
            <a:r>
              <a:rPr lang="en-US" dirty="0" smtClean="0"/>
              <a:t>While in Hyderabad for some personal work I took some time off and met bosses of GVK-EMRI and praised their initiative in Himachal to keep ASV in Ambulances and appraised them how it was saving lives</a:t>
            </a:r>
          </a:p>
          <a:p>
            <a:r>
              <a:rPr lang="en-US" dirty="0" smtClean="0"/>
              <a:t>After due discussions it was decided to keep ASV in all 108 ambulances (more than 1000) run by GVK-EMRI in more than 16 states across India</a:t>
            </a:r>
          </a:p>
          <a:p>
            <a:r>
              <a:rPr lang="en-US" dirty="0" smtClean="0"/>
              <a:t>After sometime a paper was published describing how ASV in ambulance saved lives of thousands of snakebite victims across different states of India</a:t>
            </a:r>
          </a:p>
          <a:p>
            <a:r>
              <a:rPr lang="en-US" dirty="0" smtClean="0"/>
              <a:t>May be the first initiative of its kind in the World</a:t>
            </a:r>
            <a:endParaRPr lang="en-US"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04088"/>
            <a:ext cx="8839200" cy="1143000"/>
          </a:xfrm>
        </p:spPr>
        <p:txBody>
          <a:bodyPr>
            <a:noAutofit/>
          </a:bodyPr>
          <a:lstStyle/>
          <a:p>
            <a:r>
              <a:rPr lang="en-US" sz="3200" dirty="0" smtClean="0"/>
              <a:t>Transporting Snake Bite Victims to Appropriate Health Facility within Golden Hour through Toll Free Emergency Ambulance Service in India, Save Lives</a:t>
            </a:r>
            <a:endParaRPr lang="en-US" sz="3200" dirty="0"/>
          </a:p>
        </p:txBody>
      </p:sp>
      <p:pic>
        <p:nvPicPr>
          <p:cNvPr id="2051" name="Picture 3"/>
          <p:cNvPicPr>
            <a:picLocks noGrp="1" noChangeAspect="1" noChangeArrowheads="1"/>
          </p:cNvPicPr>
          <p:nvPr>
            <p:ph idx="1"/>
          </p:nvPr>
        </p:nvPicPr>
        <p:blipFill>
          <a:blip r:embed="rId2"/>
          <a:srcRect/>
          <a:stretch>
            <a:fillRect/>
          </a:stretch>
        </p:blipFill>
        <p:spPr bwMode="auto">
          <a:xfrm>
            <a:off x="228600" y="1935163"/>
            <a:ext cx="8610600" cy="4694237"/>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838200"/>
            <a:ext cx="8763000" cy="1143000"/>
          </a:xfrm>
        </p:spPr>
        <p:txBody>
          <a:bodyPr>
            <a:noAutofit/>
          </a:bodyPr>
          <a:lstStyle/>
          <a:p>
            <a:r>
              <a:rPr lang="en-US" sz="4000" dirty="0" smtClean="0"/>
              <a:t>Collaboration with </a:t>
            </a:r>
            <a:r>
              <a:rPr lang="en-US" sz="4000" dirty="0" err="1" smtClean="0"/>
              <a:t>Bongor</a:t>
            </a:r>
            <a:r>
              <a:rPr lang="en-US" sz="4000" dirty="0" smtClean="0"/>
              <a:t> University, UK for snakebite mapping and venom analysis in Himachal Pradesh since 2017</a:t>
            </a:r>
            <a:endParaRPr lang="en-US" sz="4000" dirty="0"/>
          </a:p>
        </p:txBody>
      </p:sp>
      <p:sp>
        <p:nvSpPr>
          <p:cNvPr id="3" name="Content Placeholder 2"/>
          <p:cNvSpPr>
            <a:spLocks noGrp="1"/>
          </p:cNvSpPr>
          <p:nvPr>
            <p:ph idx="1"/>
          </p:nvPr>
        </p:nvSpPr>
        <p:spPr>
          <a:xfrm>
            <a:off x="457200" y="1935480"/>
            <a:ext cx="8229600" cy="4693920"/>
          </a:xfrm>
        </p:spPr>
        <p:txBody>
          <a:bodyPr>
            <a:normAutofit lnSpcReduction="10000"/>
          </a:bodyPr>
          <a:lstStyle/>
          <a:p>
            <a:r>
              <a:rPr lang="en-US" dirty="0" smtClean="0"/>
              <a:t>A collaboration agreement was done with </a:t>
            </a:r>
            <a:r>
              <a:rPr lang="en-US" dirty="0" err="1" smtClean="0"/>
              <a:t>Bongor</a:t>
            </a:r>
            <a:r>
              <a:rPr lang="en-US" dirty="0" smtClean="0"/>
              <a:t> University, UK for collaboration on snake identification, venom and genetic analysis of snakes found in Himachal Pradesh</a:t>
            </a:r>
          </a:p>
          <a:p>
            <a:r>
              <a:rPr lang="en-US" dirty="0" smtClean="0"/>
              <a:t>I agreed to get required permissions from Forest department</a:t>
            </a:r>
          </a:p>
          <a:p>
            <a:r>
              <a:rPr lang="en-US" dirty="0" smtClean="0"/>
              <a:t>For the first time a database of Snakes of Himachal was made available to the forest department</a:t>
            </a:r>
          </a:p>
          <a:p>
            <a:r>
              <a:rPr lang="en-US" dirty="0" smtClean="0"/>
              <a:t>A detailed presentation was given about venomous and non-venomous snakes of Himachal Pradesh</a:t>
            </a:r>
          </a:p>
          <a:p>
            <a:r>
              <a:rPr lang="en-US" dirty="0" smtClean="0"/>
              <a:t>New species like </a:t>
            </a:r>
            <a:r>
              <a:rPr lang="en-US" dirty="0" err="1" smtClean="0"/>
              <a:t>Naja</a:t>
            </a:r>
            <a:r>
              <a:rPr lang="en-US" dirty="0" smtClean="0"/>
              <a:t> </a:t>
            </a:r>
            <a:r>
              <a:rPr lang="en-US" dirty="0" err="1" smtClean="0"/>
              <a:t>Oxiana</a:t>
            </a:r>
            <a:r>
              <a:rPr lang="en-US" dirty="0" smtClean="0"/>
              <a:t> etc. were identified</a:t>
            </a:r>
            <a:endParaRPr lang="en-US"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695" y="474108"/>
            <a:ext cx="6631936" cy="533400"/>
          </a:xfrm>
        </p:spPr>
        <p:txBody>
          <a:bodyPr>
            <a:noAutofit/>
          </a:bodyPr>
          <a:lstStyle/>
          <a:p>
            <a:r>
              <a:rPr lang="en-US" sz="2400" b="1" dirty="0" smtClean="0">
                <a:solidFill>
                  <a:srgbClr val="FF0000"/>
                </a:solidFill>
              </a:rPr>
              <a:t> "</a:t>
            </a:r>
            <a:r>
              <a:rPr lang="en-US" sz="2400" b="1" dirty="0">
                <a:solidFill>
                  <a:srgbClr val="FF0000"/>
                </a:solidFill>
              </a:rPr>
              <a:t>Medically Significant Species of Himachal </a:t>
            </a:r>
            <a:r>
              <a:rPr lang="en-US" sz="2400" b="1" dirty="0" smtClean="0">
                <a:solidFill>
                  <a:srgbClr val="FF0000"/>
                </a:solidFill>
              </a:rPr>
              <a:t>Pradesh“-</a:t>
            </a:r>
            <a:r>
              <a:rPr lang="en-US" sz="2400" b="1" dirty="0" err="1" smtClean="0">
                <a:solidFill>
                  <a:srgbClr val="FF0000"/>
                </a:solidFill>
              </a:rPr>
              <a:t>Pics</a:t>
            </a:r>
            <a:r>
              <a:rPr lang="en-US" sz="2400" b="1" dirty="0" smtClean="0">
                <a:solidFill>
                  <a:srgbClr val="FF0000"/>
                </a:solidFill>
              </a:rPr>
              <a:t> by Vishal </a:t>
            </a:r>
            <a:r>
              <a:rPr lang="en-US" sz="2400" b="1" dirty="0" err="1" smtClean="0">
                <a:solidFill>
                  <a:srgbClr val="FF0000"/>
                </a:solidFill>
              </a:rPr>
              <a:t>Santra</a:t>
            </a:r>
            <a:endParaRPr lang="en-US" sz="2400" b="1" dirty="0">
              <a:solidFill>
                <a:srgbClr val="FF0000"/>
              </a:solidFill>
            </a:endParaRPr>
          </a:p>
        </p:txBody>
      </p:sp>
      <p:pic>
        <p:nvPicPr>
          <p:cNvPr id="4" name="Content Placeholder 3" descr="_DSC0495_WPCOLOUR.jpg"/>
          <p:cNvPicPr>
            <a:picLocks noGrp="1" noChangeAspect="1"/>
          </p:cNvPicPr>
          <p:nvPr>
            <p:ph idx="1"/>
          </p:nvPr>
        </p:nvPicPr>
        <p:blipFill>
          <a:blip r:embed="rId3" cstate="print"/>
          <a:stretch>
            <a:fillRect/>
          </a:stretch>
        </p:blipFill>
        <p:spPr>
          <a:xfrm>
            <a:off x="198536" y="3761828"/>
            <a:ext cx="3763864" cy="2895600"/>
          </a:xfrm>
        </p:spPr>
      </p:pic>
      <p:pic>
        <p:nvPicPr>
          <p:cNvPr id="5" name="Picture 4" descr="Common krait, Bungarus caeruleus.JPG"/>
          <p:cNvPicPr>
            <a:picLocks noChangeAspect="1"/>
          </p:cNvPicPr>
          <p:nvPr/>
        </p:nvPicPr>
        <p:blipFill>
          <a:blip r:embed="rId4" cstate="print"/>
          <a:stretch>
            <a:fillRect/>
          </a:stretch>
        </p:blipFill>
        <p:spPr>
          <a:xfrm>
            <a:off x="4191000" y="5294531"/>
            <a:ext cx="3505200" cy="1452538"/>
          </a:xfrm>
          <a:prstGeom prst="rect">
            <a:avLst/>
          </a:prstGeom>
          <a:ln w="76200">
            <a:solidFill>
              <a:srgbClr val="FF0000"/>
            </a:solidFill>
          </a:ln>
        </p:spPr>
      </p:pic>
      <p:pic>
        <p:nvPicPr>
          <p:cNvPr id="6" name="Picture 5" descr="DSC_1107.JPG"/>
          <p:cNvPicPr>
            <a:picLocks noChangeAspect="1"/>
          </p:cNvPicPr>
          <p:nvPr/>
        </p:nvPicPr>
        <p:blipFill>
          <a:blip r:embed="rId5" cstate="print"/>
          <a:stretch>
            <a:fillRect/>
          </a:stretch>
        </p:blipFill>
        <p:spPr>
          <a:xfrm>
            <a:off x="224701" y="1676279"/>
            <a:ext cx="2438399" cy="1828921"/>
          </a:xfrm>
          <a:prstGeom prst="rect">
            <a:avLst/>
          </a:prstGeom>
          <a:ln w="76200">
            <a:solidFill>
              <a:srgbClr val="FF0000"/>
            </a:solidFill>
          </a:ln>
        </p:spPr>
      </p:pic>
      <p:pic>
        <p:nvPicPr>
          <p:cNvPr id="7" name="Picture 6" descr="DSC_5247.JPG"/>
          <p:cNvPicPr>
            <a:picLocks noChangeAspect="1"/>
          </p:cNvPicPr>
          <p:nvPr/>
        </p:nvPicPr>
        <p:blipFill>
          <a:blip r:embed="rId6" cstate="print"/>
          <a:stretch>
            <a:fillRect/>
          </a:stretch>
        </p:blipFill>
        <p:spPr>
          <a:xfrm>
            <a:off x="2915979" y="1381545"/>
            <a:ext cx="3250905" cy="2167270"/>
          </a:xfrm>
          <a:prstGeom prst="rect">
            <a:avLst/>
          </a:prstGeom>
        </p:spPr>
      </p:pic>
      <p:pic>
        <p:nvPicPr>
          <p:cNvPr id="8" name="Picture 7" descr="Naja oxiana (Central Asian Cobra) - Copy.JPG"/>
          <p:cNvPicPr>
            <a:picLocks noChangeAspect="1"/>
          </p:cNvPicPr>
          <p:nvPr/>
        </p:nvPicPr>
        <p:blipFill>
          <a:blip r:embed="rId7" cstate="print"/>
          <a:stretch>
            <a:fillRect/>
          </a:stretch>
        </p:blipFill>
        <p:spPr>
          <a:xfrm>
            <a:off x="6858000" y="220196"/>
            <a:ext cx="1976770" cy="1890218"/>
          </a:xfrm>
          <a:prstGeom prst="rect">
            <a:avLst/>
          </a:prstGeom>
        </p:spPr>
      </p:pic>
      <p:pic>
        <p:nvPicPr>
          <p:cNvPr id="9" name="Picture 8" descr="The highly venomous black morph Spectacled cobra of Himachal Pradesh (2).JPG"/>
          <p:cNvPicPr>
            <a:picLocks noChangeAspect="1"/>
          </p:cNvPicPr>
          <p:nvPr/>
        </p:nvPicPr>
        <p:blipFill>
          <a:blip r:embed="rId8" cstate="print"/>
          <a:stretch>
            <a:fillRect/>
          </a:stretch>
        </p:blipFill>
        <p:spPr>
          <a:xfrm>
            <a:off x="6684623" y="2813554"/>
            <a:ext cx="2323524" cy="1549328"/>
          </a:xfrm>
          <a:prstGeom prst="rect">
            <a:avLst/>
          </a:prstGeom>
          <a:ln w="76200">
            <a:solidFill>
              <a:srgbClr val="FF0000"/>
            </a:solidFill>
          </a:ln>
        </p:spPr>
      </p:pic>
      <p:sp>
        <p:nvSpPr>
          <p:cNvPr id="10" name="TextBox 9"/>
          <p:cNvSpPr txBox="1"/>
          <p:nvPr/>
        </p:nvSpPr>
        <p:spPr>
          <a:xfrm>
            <a:off x="229663" y="3904775"/>
            <a:ext cx="1981200" cy="261610"/>
          </a:xfrm>
          <a:prstGeom prst="rect">
            <a:avLst/>
          </a:prstGeom>
          <a:noFill/>
        </p:spPr>
        <p:txBody>
          <a:bodyPr wrap="square" rtlCol="0">
            <a:spAutoFit/>
          </a:bodyPr>
          <a:lstStyle/>
          <a:p>
            <a:r>
              <a:rPr lang="en-US" sz="1050" dirty="0" smtClean="0">
                <a:solidFill>
                  <a:schemeClr val="bg1"/>
                </a:solidFill>
                <a:latin typeface="Times New Roman" pitchFamily="18" charset="0"/>
                <a:cs typeface="Times New Roman" pitchFamily="18" charset="0"/>
              </a:rPr>
              <a:t>Photo: Vishal Santra</a:t>
            </a:r>
            <a:endParaRPr lang="en-US" sz="1050" dirty="0">
              <a:solidFill>
                <a:schemeClr val="bg1"/>
              </a:solidFill>
              <a:latin typeface="Times New Roman" pitchFamily="18" charset="0"/>
              <a:cs typeface="Times New Roman" pitchFamily="18" charset="0"/>
            </a:endParaRPr>
          </a:p>
        </p:txBody>
      </p:sp>
      <p:sp>
        <p:nvSpPr>
          <p:cNvPr id="11" name="TextBox 10"/>
          <p:cNvSpPr txBox="1"/>
          <p:nvPr/>
        </p:nvSpPr>
        <p:spPr>
          <a:xfrm>
            <a:off x="97110" y="1007508"/>
            <a:ext cx="2975699" cy="307777"/>
          </a:xfrm>
          <a:prstGeom prst="rect">
            <a:avLst/>
          </a:prstGeom>
          <a:noFill/>
        </p:spPr>
        <p:txBody>
          <a:bodyPr wrap="square" rtlCol="0">
            <a:spAutoFit/>
          </a:bodyPr>
          <a:lstStyle/>
          <a:p>
            <a:r>
              <a:rPr lang="en-GB" sz="1400" dirty="0" smtClean="0"/>
              <a:t>Russell’s viper (</a:t>
            </a:r>
            <a:r>
              <a:rPr lang="en-GB" sz="1400" i="1" dirty="0" err="1" smtClean="0"/>
              <a:t>Daboia</a:t>
            </a:r>
            <a:r>
              <a:rPr lang="en-GB" sz="1400" i="1" dirty="0" smtClean="0"/>
              <a:t> </a:t>
            </a:r>
            <a:r>
              <a:rPr lang="en-GB" sz="1400" i="1" dirty="0" err="1" smtClean="0"/>
              <a:t>russelii</a:t>
            </a:r>
            <a:r>
              <a:rPr lang="en-GB" sz="1400" dirty="0" smtClean="0"/>
              <a:t>)</a:t>
            </a:r>
            <a:endParaRPr lang="en-GB" sz="1400" dirty="0"/>
          </a:p>
        </p:txBody>
      </p:sp>
      <p:sp>
        <p:nvSpPr>
          <p:cNvPr id="13" name="TextBox 12"/>
          <p:cNvSpPr txBox="1"/>
          <p:nvPr/>
        </p:nvSpPr>
        <p:spPr>
          <a:xfrm>
            <a:off x="3053581" y="1007508"/>
            <a:ext cx="2975699" cy="523220"/>
          </a:xfrm>
          <a:prstGeom prst="rect">
            <a:avLst/>
          </a:prstGeom>
          <a:noFill/>
        </p:spPr>
        <p:txBody>
          <a:bodyPr wrap="square" rtlCol="0">
            <a:spAutoFit/>
          </a:bodyPr>
          <a:lstStyle/>
          <a:p>
            <a:r>
              <a:rPr lang="en-GB" sz="1400" dirty="0" smtClean="0"/>
              <a:t>Himalayan </a:t>
            </a:r>
            <a:r>
              <a:rPr lang="en-GB" sz="1400" dirty="0" err="1" smtClean="0"/>
              <a:t>pitviper</a:t>
            </a:r>
            <a:r>
              <a:rPr lang="en-GB" sz="1400" dirty="0" smtClean="0"/>
              <a:t> (</a:t>
            </a:r>
            <a:r>
              <a:rPr lang="en-GB" sz="1400" i="1" dirty="0" err="1"/>
              <a:t>G</a:t>
            </a:r>
            <a:r>
              <a:rPr lang="en-GB" sz="1400" i="1" dirty="0" err="1" smtClean="0"/>
              <a:t>loydius</a:t>
            </a:r>
            <a:r>
              <a:rPr lang="en-GB" sz="1400" i="1" dirty="0" smtClean="0"/>
              <a:t> </a:t>
            </a:r>
            <a:r>
              <a:rPr lang="en-GB" sz="1400" i="1" dirty="0" err="1" smtClean="0"/>
              <a:t>himalayanus</a:t>
            </a:r>
            <a:r>
              <a:rPr lang="en-GB" sz="1400" dirty="0" smtClean="0"/>
              <a:t>)</a:t>
            </a:r>
            <a:endParaRPr lang="en-GB" sz="1400" dirty="0"/>
          </a:p>
        </p:txBody>
      </p:sp>
      <p:sp>
        <p:nvSpPr>
          <p:cNvPr id="14" name="TextBox 13"/>
          <p:cNvSpPr txBox="1"/>
          <p:nvPr/>
        </p:nvSpPr>
        <p:spPr>
          <a:xfrm>
            <a:off x="6029280" y="2050913"/>
            <a:ext cx="2978866" cy="307777"/>
          </a:xfrm>
          <a:prstGeom prst="rect">
            <a:avLst/>
          </a:prstGeom>
          <a:noFill/>
        </p:spPr>
        <p:txBody>
          <a:bodyPr wrap="square" rtlCol="0">
            <a:spAutoFit/>
          </a:bodyPr>
          <a:lstStyle/>
          <a:p>
            <a:r>
              <a:rPr lang="en-GB" sz="1400" dirty="0" smtClean="0"/>
              <a:t>Central Asian cobra (</a:t>
            </a:r>
            <a:r>
              <a:rPr lang="en-GB" sz="1400" i="1" dirty="0" err="1" smtClean="0"/>
              <a:t>Naja</a:t>
            </a:r>
            <a:r>
              <a:rPr lang="en-GB" sz="1400" i="1" dirty="0" smtClean="0"/>
              <a:t> </a:t>
            </a:r>
            <a:r>
              <a:rPr lang="en-GB" sz="1400" i="1" dirty="0" err="1" smtClean="0"/>
              <a:t>oxiana</a:t>
            </a:r>
            <a:r>
              <a:rPr lang="en-GB" sz="1400" i="1" dirty="0" smtClean="0"/>
              <a:t>)</a:t>
            </a:r>
            <a:endParaRPr lang="en-GB" sz="1400" dirty="0"/>
          </a:p>
        </p:txBody>
      </p:sp>
      <p:sp>
        <p:nvSpPr>
          <p:cNvPr id="15" name="TextBox 14"/>
          <p:cNvSpPr txBox="1"/>
          <p:nvPr/>
        </p:nvSpPr>
        <p:spPr>
          <a:xfrm>
            <a:off x="6684623" y="4362882"/>
            <a:ext cx="2611777" cy="307777"/>
          </a:xfrm>
          <a:prstGeom prst="rect">
            <a:avLst/>
          </a:prstGeom>
          <a:noFill/>
        </p:spPr>
        <p:txBody>
          <a:bodyPr wrap="square" rtlCol="0">
            <a:spAutoFit/>
          </a:bodyPr>
          <a:lstStyle/>
          <a:p>
            <a:r>
              <a:rPr lang="en-GB" sz="1400" dirty="0" smtClean="0"/>
              <a:t>Black cobra (</a:t>
            </a:r>
            <a:r>
              <a:rPr lang="en-GB" sz="1400" i="1" dirty="0" err="1" smtClean="0"/>
              <a:t>Naja</a:t>
            </a:r>
            <a:r>
              <a:rPr lang="en-GB" sz="1400" i="1" dirty="0" smtClean="0"/>
              <a:t> </a:t>
            </a:r>
            <a:r>
              <a:rPr lang="en-GB" sz="1400" i="1" dirty="0" err="1" smtClean="0"/>
              <a:t>naja</a:t>
            </a:r>
            <a:r>
              <a:rPr lang="en-GB" sz="1400" i="1" dirty="0" smtClean="0"/>
              <a:t>)</a:t>
            </a:r>
            <a:endParaRPr lang="en-GB" sz="1400" dirty="0"/>
          </a:p>
        </p:txBody>
      </p:sp>
      <p:sp>
        <p:nvSpPr>
          <p:cNvPr id="16" name="TextBox 15"/>
          <p:cNvSpPr txBox="1"/>
          <p:nvPr/>
        </p:nvSpPr>
        <p:spPr>
          <a:xfrm>
            <a:off x="7696201" y="5161001"/>
            <a:ext cx="1447800" cy="738664"/>
          </a:xfrm>
          <a:prstGeom prst="rect">
            <a:avLst/>
          </a:prstGeom>
          <a:noFill/>
        </p:spPr>
        <p:txBody>
          <a:bodyPr wrap="square" rtlCol="0">
            <a:spAutoFit/>
          </a:bodyPr>
          <a:lstStyle/>
          <a:p>
            <a:r>
              <a:rPr lang="en-GB" sz="1400" dirty="0" smtClean="0"/>
              <a:t>Common krait (</a:t>
            </a:r>
            <a:r>
              <a:rPr lang="en-GB" sz="1400" i="1" dirty="0" err="1" smtClean="0"/>
              <a:t>Bungarus</a:t>
            </a:r>
            <a:r>
              <a:rPr lang="en-GB" sz="1400" i="1" dirty="0" smtClean="0"/>
              <a:t> </a:t>
            </a:r>
            <a:r>
              <a:rPr lang="en-GB" sz="1400" i="1" dirty="0" err="1" smtClean="0"/>
              <a:t>caeruleus</a:t>
            </a:r>
            <a:r>
              <a:rPr lang="en-GB" sz="1400" i="1" dirty="0" smtClean="0"/>
              <a:t>)</a:t>
            </a:r>
            <a:endParaRPr lang="en-GB" sz="1400" dirty="0"/>
          </a:p>
        </p:txBody>
      </p:sp>
      <p:sp>
        <p:nvSpPr>
          <p:cNvPr id="17" name="TextBox 16"/>
          <p:cNvSpPr txBox="1"/>
          <p:nvPr/>
        </p:nvSpPr>
        <p:spPr>
          <a:xfrm>
            <a:off x="203217" y="5714999"/>
            <a:ext cx="2975699" cy="523220"/>
          </a:xfrm>
          <a:prstGeom prst="rect">
            <a:avLst/>
          </a:prstGeom>
          <a:noFill/>
        </p:spPr>
        <p:txBody>
          <a:bodyPr wrap="square" rtlCol="0">
            <a:spAutoFit/>
          </a:bodyPr>
          <a:lstStyle/>
          <a:p>
            <a:r>
              <a:rPr lang="en-GB" sz="1400" dirty="0" smtClean="0">
                <a:solidFill>
                  <a:schemeClr val="bg1"/>
                </a:solidFill>
              </a:rPr>
              <a:t>Western green </a:t>
            </a:r>
            <a:r>
              <a:rPr lang="en-GB" sz="1400" dirty="0" err="1" smtClean="0">
                <a:solidFill>
                  <a:schemeClr val="bg1"/>
                </a:solidFill>
              </a:rPr>
              <a:t>pitviper</a:t>
            </a:r>
            <a:r>
              <a:rPr lang="en-GB" sz="1400" dirty="0" smtClean="0">
                <a:solidFill>
                  <a:schemeClr val="bg1"/>
                </a:solidFill>
              </a:rPr>
              <a:t> (</a:t>
            </a:r>
            <a:r>
              <a:rPr lang="en-GB" sz="1400" i="1" dirty="0" err="1" smtClean="0">
                <a:solidFill>
                  <a:schemeClr val="bg1"/>
                </a:solidFill>
              </a:rPr>
              <a:t>Cryptelytrops</a:t>
            </a:r>
            <a:r>
              <a:rPr lang="en-GB" sz="1400" i="1" dirty="0" smtClean="0">
                <a:solidFill>
                  <a:schemeClr val="bg1"/>
                </a:solidFill>
              </a:rPr>
              <a:t> </a:t>
            </a:r>
            <a:r>
              <a:rPr lang="en-GB" sz="1400" i="1" dirty="0" err="1" smtClean="0">
                <a:solidFill>
                  <a:schemeClr val="bg1"/>
                </a:solidFill>
              </a:rPr>
              <a:t>septentrionalis</a:t>
            </a:r>
            <a:r>
              <a:rPr lang="en-GB" sz="1400" i="1" dirty="0" smtClean="0">
                <a:solidFill>
                  <a:schemeClr val="bg1"/>
                </a:solidFill>
              </a:rPr>
              <a:t>)</a:t>
            </a:r>
            <a:endParaRPr lang="en-GB" sz="1400" dirty="0">
              <a:solidFill>
                <a:schemeClr val="bg1"/>
              </a:solidFill>
            </a:endParaRPr>
          </a:p>
        </p:txBody>
      </p:sp>
      <p:pic>
        <p:nvPicPr>
          <p:cNvPr id="1026" name="Picture 2" descr="C:\Users\HCL\Desktop\Coral Snake HP.jpg"/>
          <p:cNvPicPr>
            <a:picLocks noChangeAspect="1" noChangeArrowheads="1"/>
          </p:cNvPicPr>
          <p:nvPr/>
        </p:nvPicPr>
        <p:blipFill>
          <a:blip r:embed="rId9" cstate="print">
            <a:extLst>
              <a:ext uri="{28A0092B-C50C-407E-A947-70E740481C1C}">
                <a14:useLocalDpi xmlns:a14="http://schemas.microsoft.com/office/drawing/2010/main" xmlns="" val="0"/>
              </a:ext>
            </a:extLst>
          </a:blip>
          <a:srcRect/>
          <a:stretch>
            <a:fillRect/>
          </a:stretch>
        </p:blipFill>
        <p:spPr bwMode="auto">
          <a:xfrm>
            <a:off x="4029664" y="3124200"/>
            <a:ext cx="2212594" cy="1608014"/>
          </a:xfrm>
          <a:prstGeom prst="rect">
            <a:avLst/>
          </a:prstGeom>
          <a:noFill/>
          <a:extLst>
            <a:ext uri="{909E8E84-426E-40DD-AFC4-6F175D3DCCD1}">
              <a14:hiddenFill xmlns:a14="http://schemas.microsoft.com/office/drawing/2010/main" xmlns="">
                <a:solidFill>
                  <a:srgbClr val="FFFFFF"/>
                </a:solidFill>
              </a14:hiddenFill>
            </a:ext>
          </a:extLst>
        </p:spPr>
      </p:pic>
      <p:sp>
        <p:nvSpPr>
          <p:cNvPr id="12" name="TextBox 11"/>
          <p:cNvSpPr txBox="1"/>
          <p:nvPr/>
        </p:nvSpPr>
        <p:spPr>
          <a:xfrm>
            <a:off x="4114799" y="4648200"/>
            <a:ext cx="2895601" cy="523220"/>
          </a:xfrm>
          <a:prstGeom prst="rect">
            <a:avLst/>
          </a:prstGeom>
          <a:noFill/>
        </p:spPr>
        <p:txBody>
          <a:bodyPr wrap="square" rtlCol="0">
            <a:spAutoFit/>
          </a:bodyPr>
          <a:lstStyle/>
          <a:p>
            <a:r>
              <a:rPr lang="en-US" sz="1400" dirty="0" smtClean="0"/>
              <a:t>Coral Snake from </a:t>
            </a:r>
            <a:r>
              <a:rPr lang="en-US" sz="1400" dirty="0" err="1" smtClean="0"/>
              <a:t>Kullu</a:t>
            </a:r>
            <a:endParaRPr lang="en-US" sz="1400" dirty="0" smtClean="0"/>
          </a:p>
          <a:p>
            <a:r>
              <a:rPr lang="en-US" sz="1400" dirty="0" smtClean="0"/>
              <a:t>(Pic by Vishal </a:t>
            </a:r>
            <a:r>
              <a:rPr lang="en-US" sz="1400" dirty="0" err="1" smtClean="0"/>
              <a:t>Santra</a:t>
            </a:r>
            <a:r>
              <a:rPr lang="en-US" sz="1400" dirty="0" smtClean="0"/>
              <a:t>)</a:t>
            </a:r>
            <a:endParaRPr lang="en-US" sz="1400" dirty="0"/>
          </a:p>
        </p:txBody>
      </p:sp>
    </p:spTree>
    <p:extLst>
      <p:ext uri="{BB962C8B-B14F-4D97-AF65-F5344CB8AC3E}">
        <p14:creationId xmlns:p14="http://schemas.microsoft.com/office/powerpoint/2010/main" xmlns="" val="146868372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4590" y="40609"/>
            <a:ext cx="8843210" cy="563562"/>
          </a:xfrm>
        </p:spPr>
        <p:txBody>
          <a:bodyPr>
            <a:noAutofit/>
          </a:bodyPr>
          <a:lstStyle/>
          <a:p>
            <a:r>
              <a:rPr lang="en-US" sz="2400" b="1" dirty="0" smtClean="0">
                <a:solidFill>
                  <a:srgbClr val="FF0000"/>
                </a:solidFill>
              </a:rPr>
              <a:t>Common non-venomous snakes species of HP-</a:t>
            </a:r>
            <a:r>
              <a:rPr lang="en-US" sz="2400" b="1" dirty="0" err="1" smtClean="0">
                <a:solidFill>
                  <a:srgbClr val="FF0000"/>
                </a:solidFill>
              </a:rPr>
              <a:t>Pics</a:t>
            </a:r>
            <a:r>
              <a:rPr lang="en-US" sz="2400" b="1" dirty="0" smtClean="0">
                <a:solidFill>
                  <a:srgbClr val="FF0000"/>
                </a:solidFill>
              </a:rPr>
              <a:t> </a:t>
            </a:r>
            <a:r>
              <a:rPr lang="en-US" sz="2400" b="1" dirty="0">
                <a:solidFill>
                  <a:srgbClr val="FF0000"/>
                </a:solidFill>
              </a:rPr>
              <a:t>by Vishal </a:t>
            </a:r>
            <a:r>
              <a:rPr lang="en-US" sz="2400" b="1" dirty="0" err="1">
                <a:solidFill>
                  <a:srgbClr val="FF0000"/>
                </a:solidFill>
              </a:rPr>
              <a:t>Santra</a:t>
            </a:r>
            <a:endParaRPr lang="en-US" sz="2400" b="1" dirty="0">
              <a:solidFill>
                <a:srgbClr val="FF0000"/>
              </a:solidFill>
            </a:endParaRPr>
          </a:p>
        </p:txBody>
      </p:sp>
      <p:pic>
        <p:nvPicPr>
          <p:cNvPr id="10" name="Content Placeholder 9" descr="DSC_4901.JPG"/>
          <p:cNvPicPr>
            <a:picLocks noGrp="1" noChangeAspect="1"/>
          </p:cNvPicPr>
          <p:nvPr>
            <p:ph idx="1"/>
          </p:nvPr>
        </p:nvPicPr>
        <p:blipFill>
          <a:blip r:embed="rId3" cstate="print"/>
          <a:stretch>
            <a:fillRect/>
          </a:stretch>
        </p:blipFill>
        <p:spPr>
          <a:xfrm>
            <a:off x="224701" y="3352800"/>
            <a:ext cx="2899499" cy="2013507"/>
          </a:xfrm>
        </p:spPr>
      </p:pic>
      <p:pic>
        <p:nvPicPr>
          <p:cNvPr id="11" name="Picture 10" descr="IMG_4775.JPG"/>
          <p:cNvPicPr>
            <a:picLocks noChangeAspect="1"/>
          </p:cNvPicPr>
          <p:nvPr/>
        </p:nvPicPr>
        <p:blipFill>
          <a:blip r:embed="rId4" cstate="print"/>
          <a:stretch>
            <a:fillRect/>
          </a:stretch>
        </p:blipFill>
        <p:spPr>
          <a:xfrm>
            <a:off x="3200400" y="3391401"/>
            <a:ext cx="2907424" cy="1938282"/>
          </a:xfrm>
          <a:prstGeom prst="rect">
            <a:avLst/>
          </a:prstGeom>
        </p:spPr>
      </p:pic>
      <p:pic>
        <p:nvPicPr>
          <p:cNvPr id="12" name="Picture 11" descr="Lycodon mackinnoni.JPG"/>
          <p:cNvPicPr>
            <a:picLocks noChangeAspect="1"/>
          </p:cNvPicPr>
          <p:nvPr/>
        </p:nvPicPr>
        <p:blipFill>
          <a:blip r:embed="rId5" cstate="print"/>
          <a:stretch>
            <a:fillRect/>
          </a:stretch>
        </p:blipFill>
        <p:spPr>
          <a:xfrm>
            <a:off x="228600" y="1334242"/>
            <a:ext cx="2909668" cy="1942359"/>
          </a:xfrm>
          <a:prstGeom prst="rect">
            <a:avLst/>
          </a:prstGeom>
        </p:spPr>
      </p:pic>
      <p:pic>
        <p:nvPicPr>
          <p:cNvPr id="13" name="Picture 12" descr="Orthriophis hodgsoni.JPG"/>
          <p:cNvPicPr>
            <a:picLocks noChangeAspect="1"/>
          </p:cNvPicPr>
          <p:nvPr/>
        </p:nvPicPr>
        <p:blipFill>
          <a:blip r:embed="rId6" cstate="print"/>
          <a:stretch>
            <a:fillRect/>
          </a:stretch>
        </p:blipFill>
        <p:spPr>
          <a:xfrm>
            <a:off x="6172200" y="3391401"/>
            <a:ext cx="2824726" cy="1938282"/>
          </a:xfrm>
          <a:prstGeom prst="rect">
            <a:avLst/>
          </a:prstGeom>
        </p:spPr>
      </p:pic>
      <p:pic>
        <p:nvPicPr>
          <p:cNvPr id="14" name="Picture 13" descr="Rat Snake, Ptyas mucosa.JPG"/>
          <p:cNvPicPr>
            <a:picLocks noChangeAspect="1"/>
          </p:cNvPicPr>
          <p:nvPr/>
        </p:nvPicPr>
        <p:blipFill>
          <a:blip r:embed="rId7" cstate="print"/>
          <a:stretch>
            <a:fillRect/>
          </a:stretch>
        </p:blipFill>
        <p:spPr>
          <a:xfrm>
            <a:off x="3200576" y="1334153"/>
            <a:ext cx="2907423" cy="1940860"/>
          </a:xfrm>
          <a:prstGeom prst="rect">
            <a:avLst/>
          </a:prstGeom>
        </p:spPr>
      </p:pic>
      <p:pic>
        <p:nvPicPr>
          <p:cNvPr id="15" name="Picture 14" descr="Untitled-2.jpg"/>
          <p:cNvPicPr>
            <a:picLocks noChangeAspect="1"/>
          </p:cNvPicPr>
          <p:nvPr/>
        </p:nvPicPr>
        <p:blipFill>
          <a:blip r:embed="rId8" cstate="print"/>
          <a:stretch>
            <a:fillRect/>
          </a:stretch>
        </p:blipFill>
        <p:spPr>
          <a:xfrm>
            <a:off x="6172200" y="1333662"/>
            <a:ext cx="2874535" cy="1932570"/>
          </a:xfrm>
          <a:prstGeom prst="rect">
            <a:avLst/>
          </a:prstGeom>
        </p:spPr>
      </p:pic>
      <p:pic>
        <p:nvPicPr>
          <p:cNvPr id="16" name="Picture 2" descr="C:\Users\WPC\Desktop\vishal santra\C&amp;FH Expeditions\HP JPG\T-Shirt Designs\FB Page Cover.png"/>
          <p:cNvPicPr>
            <a:picLocks noChangeAspect="1" noChangeArrowheads="1"/>
          </p:cNvPicPr>
          <p:nvPr/>
        </p:nvPicPr>
        <p:blipFill>
          <a:blip r:embed="rId9" cstate="print"/>
          <a:srcRect/>
          <a:stretch>
            <a:fillRect/>
          </a:stretch>
        </p:blipFill>
        <p:spPr bwMode="auto">
          <a:xfrm>
            <a:off x="5715000" y="6019800"/>
            <a:ext cx="1828800" cy="713243"/>
          </a:xfrm>
          <a:prstGeom prst="rect">
            <a:avLst/>
          </a:prstGeom>
          <a:noFill/>
        </p:spPr>
      </p:pic>
      <p:pic>
        <p:nvPicPr>
          <p:cNvPr id="17" name="Picture 3" descr="C:\Users\WPC\Desktop\vishal santra\C&amp;FH Expeditions\HP JPG\T-Shirt Designs\logodfonew.png"/>
          <p:cNvPicPr>
            <a:picLocks noChangeAspect="1" noChangeArrowheads="1"/>
          </p:cNvPicPr>
          <p:nvPr/>
        </p:nvPicPr>
        <p:blipFill>
          <a:blip r:embed="rId10" cstate="print"/>
          <a:srcRect/>
          <a:stretch>
            <a:fillRect/>
          </a:stretch>
        </p:blipFill>
        <p:spPr bwMode="auto">
          <a:xfrm>
            <a:off x="4953000" y="6065416"/>
            <a:ext cx="617790" cy="627265"/>
          </a:xfrm>
          <a:prstGeom prst="rect">
            <a:avLst/>
          </a:prstGeom>
          <a:noFill/>
        </p:spPr>
      </p:pic>
      <p:pic>
        <p:nvPicPr>
          <p:cNvPr id="18" name="Picture 4" descr="C:\Users\WPC\Desktop\vishal santra\C&amp;FH Expeditions\HP JPG\T-Shirt Designs\1011866_519443788142086_1937109466_n.jpg"/>
          <p:cNvPicPr>
            <a:picLocks noChangeAspect="1" noChangeArrowheads="1"/>
          </p:cNvPicPr>
          <p:nvPr/>
        </p:nvPicPr>
        <p:blipFill>
          <a:blip r:embed="rId11" cstate="print"/>
          <a:srcRect/>
          <a:stretch>
            <a:fillRect/>
          </a:stretch>
        </p:blipFill>
        <p:spPr bwMode="auto">
          <a:xfrm>
            <a:off x="4114800" y="6019800"/>
            <a:ext cx="675642" cy="673953"/>
          </a:xfrm>
          <a:prstGeom prst="rect">
            <a:avLst/>
          </a:prstGeom>
          <a:noFill/>
        </p:spPr>
      </p:pic>
      <p:pic>
        <p:nvPicPr>
          <p:cNvPr id="19" name="Picture 6" descr="C:\Users\WPC\Desktop\vishal santra\C&amp;FH Expeditions\HP JPG\T-Shirt Designs\BITES logo.png"/>
          <p:cNvPicPr>
            <a:picLocks noChangeAspect="1" noChangeArrowheads="1"/>
          </p:cNvPicPr>
          <p:nvPr/>
        </p:nvPicPr>
        <p:blipFill>
          <a:blip r:embed="rId12" cstate="print"/>
          <a:srcRect/>
          <a:stretch>
            <a:fillRect/>
          </a:stretch>
        </p:blipFill>
        <p:spPr bwMode="auto">
          <a:xfrm>
            <a:off x="3288448" y="6020812"/>
            <a:ext cx="673952" cy="676787"/>
          </a:xfrm>
          <a:prstGeom prst="rect">
            <a:avLst/>
          </a:prstGeom>
          <a:noFill/>
        </p:spPr>
      </p:pic>
      <p:pic>
        <p:nvPicPr>
          <p:cNvPr id="20" name="Picture 7" descr="H:\Rufford's Small Grant Himachal\5) RF Logo.jpg"/>
          <p:cNvPicPr>
            <a:picLocks noChangeAspect="1" noChangeArrowheads="1"/>
          </p:cNvPicPr>
          <p:nvPr/>
        </p:nvPicPr>
        <p:blipFill>
          <a:blip r:embed="rId13" cstate="print"/>
          <a:srcRect/>
          <a:stretch>
            <a:fillRect/>
          </a:stretch>
        </p:blipFill>
        <p:spPr bwMode="auto">
          <a:xfrm>
            <a:off x="1944782" y="6180056"/>
            <a:ext cx="1179418" cy="482388"/>
          </a:xfrm>
          <a:prstGeom prst="rect">
            <a:avLst/>
          </a:prstGeom>
          <a:noFill/>
        </p:spPr>
      </p:pic>
      <p:cxnSp>
        <p:nvCxnSpPr>
          <p:cNvPr id="22" name="Straight Connector 21"/>
          <p:cNvCxnSpPr/>
          <p:nvPr/>
        </p:nvCxnSpPr>
        <p:spPr>
          <a:xfrm>
            <a:off x="1219200" y="5867400"/>
            <a:ext cx="7162800" cy="1588"/>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7391400" y="5872279"/>
            <a:ext cx="1981200" cy="307777"/>
          </a:xfrm>
          <a:prstGeom prst="rect">
            <a:avLst/>
          </a:prstGeom>
          <a:noFill/>
        </p:spPr>
        <p:txBody>
          <a:bodyPr wrap="square" rtlCol="0">
            <a:spAutoFit/>
          </a:bodyPr>
          <a:lstStyle/>
          <a:p>
            <a:r>
              <a:rPr lang="en-US" sz="1400" dirty="0" smtClean="0">
                <a:latin typeface="Times New Roman" pitchFamily="18" charset="0"/>
                <a:cs typeface="Times New Roman" pitchFamily="18" charset="0"/>
              </a:rPr>
              <a:t>Photos: Vishal Santra</a:t>
            </a:r>
            <a:endParaRPr lang="en-US" sz="1400" dirty="0">
              <a:latin typeface="Times New Roman" pitchFamily="18" charset="0"/>
              <a:cs typeface="Times New Roman" pitchFamily="18" charset="0"/>
            </a:endParaRPr>
          </a:p>
        </p:txBody>
      </p:sp>
      <p:sp>
        <p:nvSpPr>
          <p:cNvPr id="3" name="TextBox 2"/>
          <p:cNvSpPr txBox="1"/>
          <p:nvPr/>
        </p:nvSpPr>
        <p:spPr>
          <a:xfrm>
            <a:off x="224701" y="693569"/>
            <a:ext cx="2975699" cy="646331"/>
          </a:xfrm>
          <a:prstGeom prst="rect">
            <a:avLst/>
          </a:prstGeom>
          <a:noFill/>
        </p:spPr>
        <p:txBody>
          <a:bodyPr wrap="square" rtlCol="0">
            <a:spAutoFit/>
          </a:bodyPr>
          <a:lstStyle/>
          <a:p>
            <a:r>
              <a:rPr lang="en-GB" dirty="0" err="1" smtClean="0"/>
              <a:t>MacKinnons’s</a:t>
            </a:r>
            <a:r>
              <a:rPr lang="en-GB" dirty="0" smtClean="0"/>
              <a:t> wolf snake (</a:t>
            </a:r>
            <a:r>
              <a:rPr lang="en-GB" i="1" dirty="0" smtClean="0"/>
              <a:t>Lycodon mackinnoni</a:t>
            </a:r>
            <a:r>
              <a:rPr lang="en-GB" dirty="0" smtClean="0"/>
              <a:t>)</a:t>
            </a:r>
            <a:endParaRPr lang="en-GB" dirty="0"/>
          </a:p>
        </p:txBody>
      </p:sp>
      <p:sp>
        <p:nvSpPr>
          <p:cNvPr id="21" name="TextBox 20"/>
          <p:cNvSpPr txBox="1"/>
          <p:nvPr/>
        </p:nvSpPr>
        <p:spPr>
          <a:xfrm>
            <a:off x="224590" y="5169220"/>
            <a:ext cx="2975699" cy="646331"/>
          </a:xfrm>
          <a:prstGeom prst="rect">
            <a:avLst/>
          </a:prstGeom>
          <a:noFill/>
        </p:spPr>
        <p:txBody>
          <a:bodyPr wrap="square" rtlCol="0">
            <a:spAutoFit/>
          </a:bodyPr>
          <a:lstStyle/>
          <a:p>
            <a:r>
              <a:rPr lang="en-GB" dirty="0" smtClean="0"/>
              <a:t>Common cat snake (</a:t>
            </a:r>
            <a:r>
              <a:rPr lang="en-GB" i="1" dirty="0" smtClean="0"/>
              <a:t>Boiga trigonata</a:t>
            </a:r>
            <a:r>
              <a:rPr lang="en-GB" dirty="0" smtClean="0"/>
              <a:t>)</a:t>
            </a:r>
            <a:endParaRPr lang="en-GB" dirty="0"/>
          </a:p>
        </p:txBody>
      </p:sp>
      <p:sp>
        <p:nvSpPr>
          <p:cNvPr id="24" name="TextBox 23"/>
          <p:cNvSpPr txBox="1"/>
          <p:nvPr/>
        </p:nvSpPr>
        <p:spPr>
          <a:xfrm>
            <a:off x="3144363" y="5265515"/>
            <a:ext cx="2975699" cy="646331"/>
          </a:xfrm>
          <a:prstGeom prst="rect">
            <a:avLst/>
          </a:prstGeom>
          <a:noFill/>
        </p:spPr>
        <p:txBody>
          <a:bodyPr wrap="square" rtlCol="0">
            <a:spAutoFit/>
          </a:bodyPr>
          <a:lstStyle/>
          <a:p>
            <a:r>
              <a:rPr lang="en-GB" dirty="0" smtClean="0"/>
              <a:t>Many-banded cat snake (</a:t>
            </a:r>
            <a:r>
              <a:rPr lang="en-GB" i="1" dirty="0" smtClean="0"/>
              <a:t>Boiga multifasciata</a:t>
            </a:r>
            <a:r>
              <a:rPr lang="en-GB" dirty="0" smtClean="0"/>
              <a:t>)</a:t>
            </a:r>
            <a:endParaRPr lang="en-GB" dirty="0"/>
          </a:p>
        </p:txBody>
      </p:sp>
      <p:sp>
        <p:nvSpPr>
          <p:cNvPr id="25" name="TextBox 24"/>
          <p:cNvSpPr txBox="1"/>
          <p:nvPr/>
        </p:nvSpPr>
        <p:spPr>
          <a:xfrm>
            <a:off x="3087630" y="646843"/>
            <a:ext cx="2975699" cy="646331"/>
          </a:xfrm>
          <a:prstGeom prst="rect">
            <a:avLst/>
          </a:prstGeom>
          <a:noFill/>
        </p:spPr>
        <p:txBody>
          <a:bodyPr wrap="square" rtlCol="0">
            <a:spAutoFit/>
          </a:bodyPr>
          <a:lstStyle/>
          <a:p>
            <a:r>
              <a:rPr lang="en-GB" dirty="0" smtClean="0"/>
              <a:t>Indian rat snake (</a:t>
            </a:r>
            <a:r>
              <a:rPr lang="en-US" i="1" dirty="0">
                <a:ea typeface="Times New Roman"/>
                <a:cs typeface="Times New Roman"/>
              </a:rPr>
              <a:t>Ptyas </a:t>
            </a:r>
            <a:r>
              <a:rPr lang="en-US" i="1" dirty="0" smtClean="0">
                <a:ea typeface="Times New Roman"/>
                <a:cs typeface="Times New Roman"/>
              </a:rPr>
              <a:t>mucosa</a:t>
            </a:r>
            <a:r>
              <a:rPr lang="en-GB" dirty="0" smtClean="0"/>
              <a:t>)</a:t>
            </a:r>
            <a:endParaRPr lang="en-GB" dirty="0"/>
          </a:p>
        </p:txBody>
      </p:sp>
      <p:sp>
        <p:nvSpPr>
          <p:cNvPr id="4" name="Rectangle 3"/>
          <p:cNvSpPr/>
          <p:nvPr/>
        </p:nvSpPr>
        <p:spPr>
          <a:xfrm>
            <a:off x="6232732" y="5258709"/>
            <a:ext cx="2578395" cy="646331"/>
          </a:xfrm>
          <a:prstGeom prst="rect">
            <a:avLst/>
          </a:prstGeom>
        </p:spPr>
        <p:txBody>
          <a:bodyPr wrap="square">
            <a:spAutoFit/>
          </a:bodyPr>
          <a:lstStyle/>
          <a:p>
            <a:r>
              <a:rPr lang="en-GB" dirty="0" smtClean="0"/>
              <a:t>Himalayan trinket (</a:t>
            </a:r>
            <a:r>
              <a:rPr lang="en-GB" i="1" dirty="0" err="1"/>
              <a:t>Elaphe</a:t>
            </a:r>
            <a:r>
              <a:rPr lang="en-GB" i="1" dirty="0"/>
              <a:t> </a:t>
            </a:r>
            <a:r>
              <a:rPr lang="en-GB" i="1" dirty="0" smtClean="0"/>
              <a:t>hodgsoni</a:t>
            </a:r>
            <a:r>
              <a:rPr lang="en-GB" dirty="0" smtClean="0"/>
              <a:t>)</a:t>
            </a:r>
            <a:endParaRPr lang="en-GB" dirty="0"/>
          </a:p>
        </p:txBody>
      </p:sp>
      <p:sp>
        <p:nvSpPr>
          <p:cNvPr id="5" name="Rectangle 4"/>
          <p:cNvSpPr/>
          <p:nvPr/>
        </p:nvSpPr>
        <p:spPr>
          <a:xfrm>
            <a:off x="6059849" y="621309"/>
            <a:ext cx="2339167" cy="729430"/>
          </a:xfrm>
          <a:prstGeom prst="rect">
            <a:avLst/>
          </a:prstGeom>
        </p:spPr>
        <p:txBody>
          <a:bodyPr wrap="none">
            <a:spAutoFit/>
          </a:bodyPr>
          <a:lstStyle/>
          <a:p>
            <a:pPr algn="just">
              <a:lnSpc>
                <a:spcPct val="115000"/>
              </a:lnSpc>
            </a:pPr>
            <a:r>
              <a:rPr lang="en-US" dirty="0" smtClean="0">
                <a:ea typeface="Times New Roman"/>
                <a:cs typeface="Times New Roman"/>
              </a:rPr>
              <a:t>Common Trinket Snake</a:t>
            </a:r>
          </a:p>
          <a:p>
            <a:pPr algn="just">
              <a:lnSpc>
                <a:spcPct val="115000"/>
              </a:lnSpc>
            </a:pPr>
            <a:r>
              <a:rPr lang="en-US" i="1" dirty="0" smtClean="0">
                <a:ea typeface="Times New Roman"/>
                <a:cs typeface="Times New Roman"/>
              </a:rPr>
              <a:t>Coelognathus helena</a:t>
            </a:r>
            <a:endParaRPr lang="en-US" dirty="0">
              <a:ea typeface="Times New Roman"/>
              <a:cs typeface="Times New Roman"/>
            </a:endParaRPr>
          </a:p>
        </p:txBody>
      </p:sp>
    </p:spTree>
    <p:extLst>
      <p:ext uri="{BB962C8B-B14F-4D97-AF65-F5344CB8AC3E}">
        <p14:creationId xmlns:p14="http://schemas.microsoft.com/office/powerpoint/2010/main" xmlns="" val="38552775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990600"/>
          </a:xfrm>
        </p:spPr>
        <p:txBody>
          <a:bodyPr>
            <a:normAutofit fontScale="90000"/>
          </a:bodyPr>
          <a:lstStyle/>
          <a:p>
            <a:r>
              <a:rPr lang="en-US" sz="3200" b="1" dirty="0" smtClean="0">
                <a:solidFill>
                  <a:srgbClr val="FF0000"/>
                </a:solidFill>
              </a:rPr>
              <a:t>Common Non-venomous Snakes of Himachal </a:t>
            </a:r>
            <a:r>
              <a:rPr lang="en-US" sz="3200" b="1" dirty="0">
                <a:solidFill>
                  <a:srgbClr val="FF0000"/>
                </a:solidFill>
              </a:rPr>
              <a:t>Pradesh- </a:t>
            </a:r>
            <a:r>
              <a:rPr lang="en-US" sz="3200" b="1" dirty="0" err="1">
                <a:solidFill>
                  <a:srgbClr val="FF0000"/>
                </a:solidFill>
              </a:rPr>
              <a:t>Pics</a:t>
            </a:r>
            <a:r>
              <a:rPr lang="en-US" sz="3200" b="1" dirty="0">
                <a:solidFill>
                  <a:srgbClr val="FF0000"/>
                </a:solidFill>
              </a:rPr>
              <a:t> by Vishal </a:t>
            </a:r>
            <a:r>
              <a:rPr lang="en-US" sz="3200" b="1" dirty="0" err="1">
                <a:solidFill>
                  <a:srgbClr val="FF0000"/>
                </a:solidFill>
              </a:rPr>
              <a:t>Santra</a:t>
            </a:r>
            <a:endParaRPr lang="en-US" sz="3200" b="1" dirty="0">
              <a:solidFill>
                <a:srgbClr val="FF0000"/>
              </a:solidFill>
            </a:endParaRPr>
          </a:p>
        </p:txBody>
      </p:sp>
      <p:pic>
        <p:nvPicPr>
          <p:cNvPr id="4" name="Content Placeholder 3" descr="Common wolf snake, Lycodon aulicus.JPG"/>
          <p:cNvPicPr>
            <a:picLocks noGrp="1" noChangeAspect="1"/>
          </p:cNvPicPr>
          <p:nvPr>
            <p:ph idx="1"/>
          </p:nvPr>
        </p:nvPicPr>
        <p:blipFill>
          <a:blip r:embed="rId2" cstate="print"/>
          <a:stretch>
            <a:fillRect/>
          </a:stretch>
        </p:blipFill>
        <p:spPr>
          <a:xfrm>
            <a:off x="609600" y="1676400"/>
            <a:ext cx="2580818" cy="1574855"/>
          </a:xfrm>
        </p:spPr>
      </p:pic>
      <p:pic>
        <p:nvPicPr>
          <p:cNvPr id="5" name="Picture 4" descr="DSC_6353.JPG"/>
          <p:cNvPicPr>
            <a:picLocks noChangeAspect="1"/>
          </p:cNvPicPr>
          <p:nvPr/>
        </p:nvPicPr>
        <p:blipFill>
          <a:blip r:embed="rId3" cstate="print"/>
          <a:stretch>
            <a:fillRect/>
          </a:stretch>
        </p:blipFill>
        <p:spPr>
          <a:xfrm>
            <a:off x="3276600" y="1524000"/>
            <a:ext cx="2667000" cy="1780364"/>
          </a:xfrm>
          <a:prstGeom prst="rect">
            <a:avLst/>
          </a:prstGeom>
        </p:spPr>
      </p:pic>
      <p:pic>
        <p:nvPicPr>
          <p:cNvPr id="6" name="Picture 5" descr="Oligodon arnensis 2 (Common kukri snake).JPG"/>
          <p:cNvPicPr>
            <a:picLocks noChangeAspect="1"/>
          </p:cNvPicPr>
          <p:nvPr/>
        </p:nvPicPr>
        <p:blipFill>
          <a:blip r:embed="rId4" cstate="print"/>
          <a:stretch>
            <a:fillRect/>
          </a:stretch>
        </p:blipFill>
        <p:spPr>
          <a:xfrm>
            <a:off x="3276600" y="4194769"/>
            <a:ext cx="2514599" cy="1736250"/>
          </a:xfrm>
          <a:prstGeom prst="rect">
            <a:avLst/>
          </a:prstGeom>
        </p:spPr>
      </p:pic>
      <p:pic>
        <p:nvPicPr>
          <p:cNvPr id="8" name="Picture 7" descr="येलो स्पेकल्ड वुल्फ सर्प.JPG"/>
          <p:cNvPicPr>
            <a:picLocks noChangeAspect="1"/>
          </p:cNvPicPr>
          <p:nvPr/>
        </p:nvPicPr>
        <p:blipFill>
          <a:blip r:embed="rId5" cstate="print"/>
          <a:stretch>
            <a:fillRect/>
          </a:stretch>
        </p:blipFill>
        <p:spPr>
          <a:xfrm>
            <a:off x="5964296" y="1600200"/>
            <a:ext cx="2493904" cy="1651807"/>
          </a:xfrm>
          <a:prstGeom prst="rect">
            <a:avLst/>
          </a:prstGeom>
        </p:spPr>
      </p:pic>
      <p:pic>
        <p:nvPicPr>
          <p:cNvPr id="9" name="Picture 8" descr="DSC_7883.JPG"/>
          <p:cNvPicPr>
            <a:picLocks noChangeAspect="1"/>
          </p:cNvPicPr>
          <p:nvPr/>
        </p:nvPicPr>
        <p:blipFill>
          <a:blip r:embed="rId6" cstate="print"/>
          <a:stretch>
            <a:fillRect/>
          </a:stretch>
        </p:blipFill>
        <p:spPr>
          <a:xfrm>
            <a:off x="609600" y="4191000"/>
            <a:ext cx="2590800" cy="1727200"/>
          </a:xfrm>
          <a:prstGeom prst="rect">
            <a:avLst/>
          </a:prstGeom>
        </p:spPr>
      </p:pic>
      <p:pic>
        <p:nvPicPr>
          <p:cNvPr id="10" name="Picture 9" descr="DSC_6048.JPG"/>
          <p:cNvPicPr>
            <a:picLocks noChangeAspect="1"/>
          </p:cNvPicPr>
          <p:nvPr/>
        </p:nvPicPr>
        <p:blipFill>
          <a:blip r:embed="rId7" cstate="print"/>
          <a:stretch>
            <a:fillRect/>
          </a:stretch>
        </p:blipFill>
        <p:spPr>
          <a:xfrm>
            <a:off x="5867400" y="4191000"/>
            <a:ext cx="2590800" cy="1727200"/>
          </a:xfrm>
          <a:prstGeom prst="rect">
            <a:avLst/>
          </a:prstGeom>
        </p:spPr>
      </p:pic>
      <p:sp>
        <p:nvSpPr>
          <p:cNvPr id="11" name="TextBox 10"/>
          <p:cNvSpPr txBox="1"/>
          <p:nvPr/>
        </p:nvSpPr>
        <p:spPr>
          <a:xfrm>
            <a:off x="533400" y="3276600"/>
            <a:ext cx="2514600" cy="523220"/>
          </a:xfrm>
          <a:prstGeom prst="rect">
            <a:avLst/>
          </a:prstGeom>
          <a:noFill/>
        </p:spPr>
        <p:txBody>
          <a:bodyPr wrap="square" rtlCol="0">
            <a:spAutoFit/>
          </a:bodyPr>
          <a:lstStyle/>
          <a:p>
            <a:r>
              <a:rPr lang="en-US" sz="1400" dirty="0" smtClean="0"/>
              <a:t>Common wolf snake</a:t>
            </a:r>
          </a:p>
          <a:p>
            <a:r>
              <a:rPr lang="en-US" sz="1400" i="1" dirty="0" err="1" smtClean="0"/>
              <a:t>Lycodon</a:t>
            </a:r>
            <a:r>
              <a:rPr lang="en-US" sz="1400" i="1" dirty="0" smtClean="0"/>
              <a:t> </a:t>
            </a:r>
            <a:r>
              <a:rPr lang="en-US" sz="1400" i="1" dirty="0" err="1" smtClean="0"/>
              <a:t>aulicus</a:t>
            </a:r>
            <a:endParaRPr lang="en-US" sz="1400" i="1" dirty="0"/>
          </a:p>
        </p:txBody>
      </p:sp>
      <p:sp>
        <p:nvSpPr>
          <p:cNvPr id="12" name="TextBox 11"/>
          <p:cNvSpPr txBox="1"/>
          <p:nvPr/>
        </p:nvSpPr>
        <p:spPr>
          <a:xfrm>
            <a:off x="3200400" y="3282462"/>
            <a:ext cx="2743200" cy="523220"/>
          </a:xfrm>
          <a:prstGeom prst="rect">
            <a:avLst/>
          </a:prstGeom>
          <a:noFill/>
        </p:spPr>
        <p:txBody>
          <a:bodyPr wrap="square" rtlCol="0">
            <a:spAutoFit/>
          </a:bodyPr>
          <a:lstStyle/>
          <a:p>
            <a:r>
              <a:rPr lang="en-US" sz="1400" dirty="0" smtClean="0"/>
              <a:t>Checkered </a:t>
            </a:r>
            <a:r>
              <a:rPr lang="en-US" sz="1400" dirty="0" err="1" smtClean="0"/>
              <a:t>keelback</a:t>
            </a:r>
            <a:r>
              <a:rPr lang="en-US" sz="1400" dirty="0" smtClean="0"/>
              <a:t> water snake</a:t>
            </a:r>
          </a:p>
          <a:p>
            <a:r>
              <a:rPr lang="en-US" sz="1400" i="1" dirty="0" err="1" smtClean="0"/>
              <a:t>Fowlea</a:t>
            </a:r>
            <a:r>
              <a:rPr lang="en-US" sz="1400" i="1" dirty="0" smtClean="0"/>
              <a:t> </a:t>
            </a:r>
            <a:r>
              <a:rPr lang="en-US" sz="1400" i="1" dirty="0" err="1" smtClean="0"/>
              <a:t>piscator</a:t>
            </a:r>
            <a:endParaRPr lang="en-US" sz="1400" i="1" dirty="0"/>
          </a:p>
        </p:txBody>
      </p:sp>
      <p:sp>
        <p:nvSpPr>
          <p:cNvPr id="13" name="TextBox 12"/>
          <p:cNvSpPr txBox="1"/>
          <p:nvPr/>
        </p:nvSpPr>
        <p:spPr>
          <a:xfrm>
            <a:off x="5943600" y="3276600"/>
            <a:ext cx="2514600" cy="523220"/>
          </a:xfrm>
          <a:prstGeom prst="rect">
            <a:avLst/>
          </a:prstGeom>
          <a:noFill/>
        </p:spPr>
        <p:txBody>
          <a:bodyPr wrap="square" rtlCol="0">
            <a:spAutoFit/>
          </a:bodyPr>
          <a:lstStyle/>
          <a:p>
            <a:r>
              <a:rPr lang="en-US" sz="1400" dirty="0" smtClean="0"/>
              <a:t>Yellow speckled wolf snake</a:t>
            </a:r>
          </a:p>
          <a:p>
            <a:r>
              <a:rPr lang="en-US" sz="1400" i="1" dirty="0" err="1" smtClean="0"/>
              <a:t>Lycodon</a:t>
            </a:r>
            <a:r>
              <a:rPr lang="en-US" sz="1400" i="1" dirty="0" smtClean="0"/>
              <a:t> </a:t>
            </a:r>
            <a:r>
              <a:rPr lang="en-US" sz="1400" i="1" dirty="0" err="1" smtClean="0"/>
              <a:t>jara</a:t>
            </a:r>
            <a:endParaRPr lang="en-US" sz="1400" i="1" dirty="0"/>
          </a:p>
        </p:txBody>
      </p:sp>
      <p:sp>
        <p:nvSpPr>
          <p:cNvPr id="14" name="TextBox 13"/>
          <p:cNvSpPr txBox="1"/>
          <p:nvPr/>
        </p:nvSpPr>
        <p:spPr>
          <a:xfrm>
            <a:off x="533400" y="5943600"/>
            <a:ext cx="2514600" cy="523220"/>
          </a:xfrm>
          <a:prstGeom prst="rect">
            <a:avLst/>
          </a:prstGeom>
          <a:noFill/>
        </p:spPr>
        <p:txBody>
          <a:bodyPr wrap="square" rtlCol="0">
            <a:spAutoFit/>
          </a:bodyPr>
          <a:lstStyle/>
          <a:p>
            <a:r>
              <a:rPr lang="en-US" sz="1400" dirty="0" smtClean="0"/>
              <a:t>Buff stripped </a:t>
            </a:r>
            <a:r>
              <a:rPr lang="en-US" sz="1400" dirty="0" err="1" smtClean="0"/>
              <a:t>keelback</a:t>
            </a:r>
            <a:endParaRPr lang="en-US" sz="1400" dirty="0" smtClean="0"/>
          </a:p>
          <a:p>
            <a:r>
              <a:rPr lang="en-US" sz="1400" i="1" dirty="0" smtClean="0"/>
              <a:t>Amphiesma stolatum</a:t>
            </a:r>
            <a:endParaRPr lang="en-US" sz="1400" i="1" dirty="0"/>
          </a:p>
        </p:txBody>
      </p:sp>
      <p:sp>
        <p:nvSpPr>
          <p:cNvPr id="15" name="TextBox 14"/>
          <p:cNvSpPr txBox="1"/>
          <p:nvPr/>
        </p:nvSpPr>
        <p:spPr>
          <a:xfrm>
            <a:off x="3200400" y="5943600"/>
            <a:ext cx="2514600" cy="523220"/>
          </a:xfrm>
          <a:prstGeom prst="rect">
            <a:avLst/>
          </a:prstGeom>
          <a:noFill/>
        </p:spPr>
        <p:txBody>
          <a:bodyPr wrap="square" rtlCol="0">
            <a:spAutoFit/>
          </a:bodyPr>
          <a:lstStyle/>
          <a:p>
            <a:r>
              <a:rPr lang="en-US" sz="1400" dirty="0" smtClean="0"/>
              <a:t>Common kukri snake</a:t>
            </a:r>
          </a:p>
          <a:p>
            <a:r>
              <a:rPr lang="en-US" sz="1400" i="1" dirty="0" err="1" smtClean="0"/>
              <a:t>Oligodon</a:t>
            </a:r>
            <a:r>
              <a:rPr lang="en-US" sz="1400" i="1" dirty="0" smtClean="0"/>
              <a:t> </a:t>
            </a:r>
            <a:r>
              <a:rPr lang="en-US" sz="1400" i="1" dirty="0" err="1" smtClean="0"/>
              <a:t>arnensis</a:t>
            </a:r>
            <a:endParaRPr lang="en-US" sz="1400" i="1" dirty="0"/>
          </a:p>
        </p:txBody>
      </p:sp>
      <p:sp>
        <p:nvSpPr>
          <p:cNvPr id="16" name="TextBox 15"/>
          <p:cNvSpPr txBox="1"/>
          <p:nvPr/>
        </p:nvSpPr>
        <p:spPr>
          <a:xfrm>
            <a:off x="5867400" y="5943600"/>
            <a:ext cx="2514600" cy="523220"/>
          </a:xfrm>
          <a:prstGeom prst="rect">
            <a:avLst/>
          </a:prstGeom>
          <a:noFill/>
        </p:spPr>
        <p:txBody>
          <a:bodyPr wrap="square" rtlCol="0">
            <a:spAutoFit/>
          </a:bodyPr>
          <a:lstStyle/>
          <a:p>
            <a:r>
              <a:rPr lang="en-US" sz="1400" dirty="0" smtClean="0"/>
              <a:t>Common cliff racer</a:t>
            </a:r>
          </a:p>
          <a:p>
            <a:r>
              <a:rPr lang="en-US" sz="1400" i="1" dirty="0" err="1" smtClean="0"/>
              <a:t>Platyceps</a:t>
            </a:r>
            <a:r>
              <a:rPr lang="en-US" sz="1400" i="1" dirty="0" smtClean="0"/>
              <a:t> </a:t>
            </a:r>
            <a:r>
              <a:rPr lang="en-US" sz="1400" i="1" dirty="0" err="1" smtClean="0"/>
              <a:t>rhodorachis</a:t>
            </a:r>
            <a:endParaRPr lang="en-US" sz="1400" i="1" dirty="0"/>
          </a:p>
        </p:txBody>
      </p:sp>
    </p:spTree>
    <p:extLst>
      <p:ext uri="{BB962C8B-B14F-4D97-AF65-F5344CB8AC3E}">
        <p14:creationId xmlns:p14="http://schemas.microsoft.com/office/powerpoint/2010/main" xmlns="" val="354174700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6200" y="-76200"/>
            <a:ext cx="8915400" cy="685799"/>
          </a:xfrm>
        </p:spPr>
        <p:txBody>
          <a:bodyPr>
            <a:normAutofit fontScale="90000"/>
          </a:bodyPr>
          <a:lstStyle/>
          <a:p>
            <a:pPr algn="l"/>
            <a:r>
              <a:rPr lang="en-US" sz="3200" dirty="0" smtClean="0">
                <a:solidFill>
                  <a:srgbClr val="FFC000"/>
                </a:solidFill>
              </a:rPr>
              <a:t>Species Checklist In Himachal Pradesh by Vishal </a:t>
            </a:r>
            <a:r>
              <a:rPr lang="en-US" sz="3200" dirty="0" err="1" smtClean="0">
                <a:solidFill>
                  <a:srgbClr val="FFC000"/>
                </a:solidFill>
              </a:rPr>
              <a:t>Santra</a:t>
            </a:r>
            <a:endParaRPr lang="en-US" sz="3200" dirty="0">
              <a:solidFill>
                <a:srgbClr val="FFC000"/>
              </a:solidFill>
            </a:endParaRPr>
          </a:p>
        </p:txBody>
      </p:sp>
      <p:sp>
        <p:nvSpPr>
          <p:cNvPr id="3" name="Subtitle 2"/>
          <p:cNvSpPr>
            <a:spLocks noGrp="1"/>
          </p:cNvSpPr>
          <p:nvPr>
            <p:ph type="subTitle" idx="1"/>
          </p:nvPr>
        </p:nvSpPr>
        <p:spPr/>
        <p:txBody>
          <a:bodyPr/>
          <a:lstStyle/>
          <a:p>
            <a:endParaRPr lang="en-US"/>
          </a:p>
        </p:txBody>
      </p:sp>
      <p:graphicFrame>
        <p:nvGraphicFramePr>
          <p:cNvPr id="4" name="Table 3"/>
          <p:cNvGraphicFramePr>
            <a:graphicFrameLocks noGrp="1"/>
          </p:cNvGraphicFramePr>
          <p:nvPr>
            <p:extLst>
              <p:ext uri="{D42A27DB-BD31-4B8C-83A1-F6EECF244321}">
                <p14:modId xmlns:p14="http://schemas.microsoft.com/office/powerpoint/2010/main" xmlns="" val="3848859614"/>
              </p:ext>
            </p:extLst>
          </p:nvPr>
        </p:nvGraphicFramePr>
        <p:xfrm>
          <a:off x="304800" y="609580"/>
          <a:ext cx="8534399" cy="6096020"/>
        </p:xfrm>
        <a:graphic>
          <a:graphicData uri="http://schemas.openxmlformats.org/drawingml/2006/table">
            <a:tbl>
              <a:tblPr/>
              <a:tblGrid>
                <a:gridCol w="818147">
                  <a:extLst>
                    <a:ext uri="{9D8B030D-6E8A-4147-A177-3AD203B41FA5}">
                      <a16:colId xmlns:a16="http://schemas.microsoft.com/office/drawing/2014/main" xmlns="" val="20000"/>
                    </a:ext>
                  </a:extLst>
                </a:gridCol>
                <a:gridCol w="2646946">
                  <a:extLst>
                    <a:ext uri="{9D8B030D-6E8A-4147-A177-3AD203B41FA5}">
                      <a16:colId xmlns:a16="http://schemas.microsoft.com/office/drawing/2014/main" xmlns="" val="20001"/>
                    </a:ext>
                  </a:extLst>
                </a:gridCol>
                <a:gridCol w="2406316">
                  <a:extLst>
                    <a:ext uri="{9D8B030D-6E8A-4147-A177-3AD203B41FA5}">
                      <a16:colId xmlns:a16="http://schemas.microsoft.com/office/drawing/2014/main" xmlns="" val="20002"/>
                    </a:ext>
                  </a:extLst>
                </a:gridCol>
                <a:gridCol w="2662990">
                  <a:extLst>
                    <a:ext uri="{9D8B030D-6E8A-4147-A177-3AD203B41FA5}">
                      <a16:colId xmlns:a16="http://schemas.microsoft.com/office/drawing/2014/main" xmlns="" val="20003"/>
                    </a:ext>
                  </a:extLst>
                </a:gridCol>
              </a:tblGrid>
              <a:tr h="304801">
                <a:tc>
                  <a:txBody>
                    <a:bodyPr/>
                    <a:lstStyle/>
                    <a:p>
                      <a:pPr marL="0" marR="0" algn="just">
                        <a:lnSpc>
                          <a:spcPct val="115000"/>
                        </a:lnSpc>
                        <a:spcBef>
                          <a:spcPts val="0"/>
                        </a:spcBef>
                        <a:spcAft>
                          <a:spcPts val="0"/>
                        </a:spcAft>
                      </a:pPr>
                      <a:r>
                        <a:rPr lang="en-US" sz="1400" b="1" dirty="0">
                          <a:solidFill>
                            <a:srgbClr val="FFC000"/>
                          </a:solidFill>
                          <a:latin typeface="+mn-lt"/>
                          <a:ea typeface="Times New Roman"/>
                          <a:cs typeface="Times New Roman"/>
                        </a:rPr>
                        <a:t>Sl. No.</a:t>
                      </a:r>
                      <a:endParaRPr lang="en-US" sz="1400" dirty="0">
                        <a:solidFill>
                          <a:srgbClr val="FFC000"/>
                        </a:solidFill>
                        <a:latin typeface="+mn-lt"/>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15000"/>
                        </a:lnSpc>
                        <a:spcBef>
                          <a:spcPts val="0"/>
                        </a:spcBef>
                        <a:spcAft>
                          <a:spcPts val="0"/>
                        </a:spcAft>
                      </a:pPr>
                      <a:r>
                        <a:rPr lang="en-US" sz="1400" b="1">
                          <a:solidFill>
                            <a:srgbClr val="FFC000"/>
                          </a:solidFill>
                          <a:latin typeface="+mn-lt"/>
                          <a:ea typeface="Times New Roman"/>
                          <a:cs typeface="Times New Roman"/>
                        </a:rPr>
                        <a:t>Snakes</a:t>
                      </a:r>
                      <a:endParaRPr lang="en-US" sz="1400">
                        <a:solidFill>
                          <a:srgbClr val="FFC000"/>
                        </a:solidFill>
                        <a:latin typeface="+mn-lt"/>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15000"/>
                        </a:lnSpc>
                        <a:spcBef>
                          <a:spcPts val="0"/>
                        </a:spcBef>
                        <a:spcAft>
                          <a:spcPts val="0"/>
                        </a:spcAft>
                      </a:pPr>
                      <a:r>
                        <a:rPr lang="en-US" sz="1400" b="1">
                          <a:solidFill>
                            <a:srgbClr val="FFC000"/>
                          </a:solidFill>
                          <a:latin typeface="+mn-lt"/>
                          <a:ea typeface="Times New Roman"/>
                          <a:cs typeface="Times New Roman"/>
                        </a:rPr>
                        <a:t>Lizards</a:t>
                      </a:r>
                      <a:endParaRPr lang="en-US" sz="1400">
                        <a:solidFill>
                          <a:srgbClr val="FFC000"/>
                        </a:solidFill>
                        <a:latin typeface="+mn-lt"/>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15000"/>
                        </a:lnSpc>
                        <a:spcBef>
                          <a:spcPts val="0"/>
                        </a:spcBef>
                        <a:spcAft>
                          <a:spcPts val="0"/>
                        </a:spcAft>
                      </a:pPr>
                      <a:r>
                        <a:rPr lang="en-US" sz="1400" b="1" dirty="0">
                          <a:solidFill>
                            <a:srgbClr val="FFC000"/>
                          </a:solidFill>
                          <a:latin typeface="+mn-lt"/>
                          <a:ea typeface="Times New Roman"/>
                          <a:cs typeface="Times New Roman"/>
                        </a:rPr>
                        <a:t>Amphibians</a:t>
                      </a:r>
                      <a:endParaRPr lang="en-US" sz="1400" dirty="0">
                        <a:solidFill>
                          <a:srgbClr val="FFC000"/>
                        </a:solidFill>
                        <a:latin typeface="+mn-lt"/>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0"/>
                  </a:ext>
                </a:extLst>
              </a:tr>
              <a:tr h="304801">
                <a:tc>
                  <a:txBody>
                    <a:bodyPr/>
                    <a:lstStyle/>
                    <a:p>
                      <a:pPr marL="0" marR="0" algn="just">
                        <a:lnSpc>
                          <a:spcPct val="115000"/>
                        </a:lnSpc>
                        <a:spcBef>
                          <a:spcPts val="0"/>
                        </a:spcBef>
                        <a:spcAft>
                          <a:spcPts val="0"/>
                        </a:spcAft>
                      </a:pPr>
                      <a:r>
                        <a:rPr lang="en-US" sz="1400">
                          <a:latin typeface="+mn-lt"/>
                          <a:ea typeface="Times New Roman"/>
                          <a:cs typeface="Times New Roman"/>
                        </a:rPr>
                        <a:t>1.</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15000"/>
                        </a:lnSpc>
                        <a:spcBef>
                          <a:spcPts val="0"/>
                        </a:spcBef>
                        <a:spcAft>
                          <a:spcPts val="0"/>
                        </a:spcAft>
                      </a:pPr>
                      <a:r>
                        <a:rPr lang="en-US" sz="1400" i="1">
                          <a:latin typeface="+mn-lt"/>
                          <a:ea typeface="Times New Roman"/>
                          <a:cs typeface="Times New Roman"/>
                        </a:rPr>
                        <a:t>Bungarus caeruleus</a:t>
                      </a:r>
                      <a:endParaRPr lang="en-US" sz="1400">
                        <a:latin typeface="+mn-lt"/>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15000"/>
                        </a:lnSpc>
                        <a:spcBef>
                          <a:spcPts val="0"/>
                        </a:spcBef>
                        <a:spcAft>
                          <a:spcPts val="0"/>
                        </a:spcAft>
                      </a:pPr>
                      <a:r>
                        <a:rPr lang="en-US" sz="1400" i="1">
                          <a:latin typeface="+mn-lt"/>
                          <a:ea typeface="Times New Roman"/>
                          <a:cs typeface="Times New Roman"/>
                        </a:rPr>
                        <a:t>Eurylepis taeniolatus</a:t>
                      </a:r>
                      <a:endParaRPr lang="en-US" sz="1400">
                        <a:latin typeface="+mn-lt"/>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15000"/>
                        </a:lnSpc>
                        <a:spcBef>
                          <a:spcPts val="0"/>
                        </a:spcBef>
                        <a:spcAft>
                          <a:spcPts val="0"/>
                        </a:spcAft>
                      </a:pPr>
                      <a:r>
                        <a:rPr lang="en-US" sz="1400" i="1">
                          <a:latin typeface="+mn-lt"/>
                          <a:ea typeface="Times New Roman"/>
                          <a:cs typeface="Times New Roman"/>
                        </a:rPr>
                        <a:t>Amolops cf. formosus</a:t>
                      </a:r>
                      <a:endParaRPr lang="en-US" sz="1400">
                        <a:latin typeface="+mn-lt"/>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1"/>
                  </a:ext>
                </a:extLst>
              </a:tr>
              <a:tr h="304801">
                <a:tc>
                  <a:txBody>
                    <a:bodyPr/>
                    <a:lstStyle/>
                    <a:p>
                      <a:pPr marL="0" marR="0" algn="just">
                        <a:lnSpc>
                          <a:spcPct val="115000"/>
                        </a:lnSpc>
                        <a:spcBef>
                          <a:spcPts val="0"/>
                        </a:spcBef>
                        <a:spcAft>
                          <a:spcPts val="0"/>
                        </a:spcAft>
                      </a:pPr>
                      <a:r>
                        <a:rPr lang="en-US" sz="1400">
                          <a:latin typeface="+mn-lt"/>
                          <a:ea typeface="Times New Roman"/>
                          <a:cs typeface="Times New Roman"/>
                        </a:rPr>
                        <a:t>2.</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15000"/>
                        </a:lnSpc>
                        <a:spcBef>
                          <a:spcPts val="0"/>
                        </a:spcBef>
                        <a:spcAft>
                          <a:spcPts val="0"/>
                        </a:spcAft>
                      </a:pPr>
                      <a:r>
                        <a:rPr lang="en-US" sz="1400" i="1">
                          <a:latin typeface="+mn-lt"/>
                          <a:ea typeface="Times New Roman"/>
                          <a:cs typeface="Times New Roman"/>
                        </a:rPr>
                        <a:t>Trimeresurus septentrionalis</a:t>
                      </a:r>
                      <a:endParaRPr lang="en-US" sz="1400">
                        <a:latin typeface="+mn-lt"/>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15000"/>
                        </a:lnSpc>
                        <a:spcBef>
                          <a:spcPts val="0"/>
                        </a:spcBef>
                        <a:spcAft>
                          <a:spcPts val="0"/>
                        </a:spcAft>
                      </a:pPr>
                      <a:r>
                        <a:rPr lang="en-US" sz="1400" i="1">
                          <a:latin typeface="+mn-lt"/>
                          <a:ea typeface="Times New Roman"/>
                          <a:cs typeface="Times New Roman"/>
                        </a:rPr>
                        <a:t>Cyrtodactylus lawderanus</a:t>
                      </a:r>
                      <a:endParaRPr lang="en-US" sz="1400">
                        <a:latin typeface="+mn-lt"/>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15000"/>
                        </a:lnSpc>
                        <a:spcBef>
                          <a:spcPts val="0"/>
                        </a:spcBef>
                        <a:spcAft>
                          <a:spcPts val="0"/>
                        </a:spcAft>
                      </a:pPr>
                      <a:r>
                        <a:rPr lang="en-US" sz="1400" i="1">
                          <a:latin typeface="+mn-lt"/>
                          <a:ea typeface="Times New Roman"/>
                          <a:cs typeface="Times New Roman"/>
                        </a:rPr>
                        <a:t>Euphlyctis sp</a:t>
                      </a:r>
                      <a:endParaRPr lang="en-US" sz="1400">
                        <a:latin typeface="+mn-lt"/>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2"/>
                  </a:ext>
                </a:extLst>
              </a:tr>
              <a:tr h="304801">
                <a:tc>
                  <a:txBody>
                    <a:bodyPr/>
                    <a:lstStyle/>
                    <a:p>
                      <a:pPr marL="0" marR="0" algn="just">
                        <a:lnSpc>
                          <a:spcPct val="115000"/>
                        </a:lnSpc>
                        <a:spcBef>
                          <a:spcPts val="0"/>
                        </a:spcBef>
                        <a:spcAft>
                          <a:spcPts val="0"/>
                        </a:spcAft>
                      </a:pPr>
                      <a:r>
                        <a:rPr lang="en-US" sz="1400">
                          <a:latin typeface="+mn-lt"/>
                          <a:ea typeface="Times New Roman"/>
                          <a:cs typeface="Times New Roman"/>
                        </a:rPr>
                        <a:t>3.</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15000"/>
                        </a:lnSpc>
                        <a:spcBef>
                          <a:spcPts val="0"/>
                        </a:spcBef>
                        <a:spcAft>
                          <a:spcPts val="0"/>
                        </a:spcAft>
                      </a:pPr>
                      <a:r>
                        <a:rPr lang="en-US" sz="1400" i="1">
                          <a:latin typeface="+mn-lt"/>
                          <a:ea typeface="Times New Roman"/>
                          <a:cs typeface="Times New Roman"/>
                        </a:rPr>
                        <a:t>Lycodon aulicus</a:t>
                      </a:r>
                      <a:endParaRPr lang="en-US" sz="1400">
                        <a:latin typeface="+mn-lt"/>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15000"/>
                        </a:lnSpc>
                        <a:spcBef>
                          <a:spcPts val="0"/>
                        </a:spcBef>
                        <a:spcAft>
                          <a:spcPts val="0"/>
                        </a:spcAft>
                      </a:pPr>
                      <a:r>
                        <a:rPr lang="en-US" sz="1400" i="1">
                          <a:latin typeface="+mn-lt"/>
                          <a:ea typeface="Times New Roman"/>
                          <a:cs typeface="Times New Roman"/>
                        </a:rPr>
                        <a:t>Cyrtodactylus chamba</a:t>
                      </a:r>
                      <a:endParaRPr lang="en-US" sz="1400">
                        <a:latin typeface="+mn-lt"/>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15000"/>
                        </a:lnSpc>
                        <a:spcBef>
                          <a:spcPts val="0"/>
                        </a:spcBef>
                        <a:spcAft>
                          <a:spcPts val="0"/>
                        </a:spcAft>
                      </a:pPr>
                      <a:r>
                        <a:rPr lang="en-US" sz="1400" i="1">
                          <a:latin typeface="+mn-lt"/>
                          <a:ea typeface="Times New Roman"/>
                          <a:cs typeface="Times New Roman"/>
                        </a:rPr>
                        <a:t>Duttaphrynus himalayanus </a:t>
                      </a:r>
                      <a:endParaRPr lang="en-US" sz="1400">
                        <a:latin typeface="+mn-lt"/>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3"/>
                  </a:ext>
                </a:extLst>
              </a:tr>
              <a:tr h="304801">
                <a:tc>
                  <a:txBody>
                    <a:bodyPr/>
                    <a:lstStyle/>
                    <a:p>
                      <a:pPr marL="0" marR="0" algn="just">
                        <a:lnSpc>
                          <a:spcPct val="115000"/>
                        </a:lnSpc>
                        <a:spcBef>
                          <a:spcPts val="0"/>
                        </a:spcBef>
                        <a:spcAft>
                          <a:spcPts val="0"/>
                        </a:spcAft>
                      </a:pPr>
                      <a:r>
                        <a:rPr lang="en-US" sz="1400">
                          <a:latin typeface="+mn-lt"/>
                          <a:ea typeface="Times New Roman"/>
                          <a:cs typeface="Times New Roman"/>
                        </a:rPr>
                        <a:t>4.</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15000"/>
                        </a:lnSpc>
                        <a:spcBef>
                          <a:spcPts val="0"/>
                        </a:spcBef>
                        <a:spcAft>
                          <a:spcPts val="0"/>
                        </a:spcAft>
                      </a:pPr>
                      <a:r>
                        <a:rPr lang="en-US" sz="1400" i="1">
                          <a:latin typeface="+mn-lt"/>
                          <a:ea typeface="Times New Roman"/>
                          <a:cs typeface="Times New Roman"/>
                        </a:rPr>
                        <a:t>Daboia russelii</a:t>
                      </a:r>
                      <a:endParaRPr lang="en-US" sz="1400">
                        <a:latin typeface="+mn-lt"/>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15000"/>
                        </a:lnSpc>
                        <a:spcBef>
                          <a:spcPts val="0"/>
                        </a:spcBef>
                        <a:spcAft>
                          <a:spcPts val="0"/>
                        </a:spcAft>
                      </a:pPr>
                      <a:r>
                        <a:rPr lang="en-US" sz="1400" i="1">
                          <a:latin typeface="+mn-lt"/>
                          <a:ea typeface="Times New Roman"/>
                          <a:cs typeface="Times New Roman"/>
                        </a:rPr>
                        <a:t>Laudakia tuberculata</a:t>
                      </a:r>
                      <a:endParaRPr lang="en-US" sz="1400">
                        <a:latin typeface="+mn-lt"/>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15000"/>
                        </a:lnSpc>
                        <a:spcBef>
                          <a:spcPts val="0"/>
                        </a:spcBef>
                        <a:spcAft>
                          <a:spcPts val="0"/>
                        </a:spcAft>
                      </a:pPr>
                      <a:r>
                        <a:rPr lang="en-US" sz="1400" i="1">
                          <a:latin typeface="+mn-lt"/>
                          <a:ea typeface="Times New Roman"/>
                          <a:cs typeface="Times New Roman"/>
                        </a:rPr>
                        <a:t>Duttaphrynus melananostictus</a:t>
                      </a:r>
                      <a:endParaRPr lang="en-US" sz="1400">
                        <a:latin typeface="+mn-lt"/>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4"/>
                  </a:ext>
                </a:extLst>
              </a:tr>
              <a:tr h="304801">
                <a:tc>
                  <a:txBody>
                    <a:bodyPr/>
                    <a:lstStyle/>
                    <a:p>
                      <a:pPr marL="0" marR="0" algn="just">
                        <a:lnSpc>
                          <a:spcPct val="115000"/>
                        </a:lnSpc>
                        <a:spcBef>
                          <a:spcPts val="0"/>
                        </a:spcBef>
                        <a:spcAft>
                          <a:spcPts val="0"/>
                        </a:spcAft>
                      </a:pPr>
                      <a:r>
                        <a:rPr lang="en-US" sz="1400">
                          <a:latin typeface="+mn-lt"/>
                          <a:ea typeface="Times New Roman"/>
                          <a:cs typeface="Times New Roman"/>
                        </a:rPr>
                        <a:t>5.</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15000"/>
                        </a:lnSpc>
                        <a:spcBef>
                          <a:spcPts val="0"/>
                        </a:spcBef>
                        <a:spcAft>
                          <a:spcPts val="0"/>
                        </a:spcAft>
                      </a:pPr>
                      <a:r>
                        <a:rPr lang="en-US" sz="1400" i="1" dirty="0">
                          <a:latin typeface="+mn-lt"/>
                          <a:ea typeface="Times New Roman"/>
                          <a:cs typeface="Times New Roman"/>
                        </a:rPr>
                        <a:t>Ptyas mucosa</a:t>
                      </a:r>
                      <a:endParaRPr lang="en-US" sz="1400" dirty="0">
                        <a:latin typeface="+mn-lt"/>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15000"/>
                        </a:lnSpc>
                        <a:spcBef>
                          <a:spcPts val="0"/>
                        </a:spcBef>
                        <a:spcAft>
                          <a:spcPts val="0"/>
                        </a:spcAft>
                      </a:pPr>
                      <a:r>
                        <a:rPr lang="en-US" sz="1400" i="1">
                          <a:latin typeface="+mn-lt"/>
                          <a:ea typeface="Times New Roman"/>
                          <a:cs typeface="Times New Roman"/>
                        </a:rPr>
                        <a:t>Asymblepharus ladacensis</a:t>
                      </a:r>
                      <a:endParaRPr lang="en-US" sz="1400">
                        <a:latin typeface="+mn-lt"/>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15000"/>
                        </a:lnSpc>
                        <a:spcBef>
                          <a:spcPts val="0"/>
                        </a:spcBef>
                        <a:spcAft>
                          <a:spcPts val="0"/>
                        </a:spcAft>
                      </a:pPr>
                      <a:r>
                        <a:rPr lang="en-US" sz="1400" i="1">
                          <a:latin typeface="+mn-lt"/>
                          <a:ea typeface="Times New Roman"/>
                          <a:cs typeface="Times New Roman"/>
                        </a:rPr>
                        <a:t>Duttaphrynus stomaticus</a:t>
                      </a:r>
                      <a:endParaRPr lang="en-US" sz="1400">
                        <a:latin typeface="+mn-lt"/>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5"/>
                  </a:ext>
                </a:extLst>
              </a:tr>
              <a:tr h="304801">
                <a:tc>
                  <a:txBody>
                    <a:bodyPr/>
                    <a:lstStyle/>
                    <a:p>
                      <a:pPr marL="0" marR="0" algn="just">
                        <a:lnSpc>
                          <a:spcPct val="115000"/>
                        </a:lnSpc>
                        <a:spcBef>
                          <a:spcPts val="0"/>
                        </a:spcBef>
                        <a:spcAft>
                          <a:spcPts val="0"/>
                        </a:spcAft>
                      </a:pPr>
                      <a:r>
                        <a:rPr lang="en-US" sz="1400">
                          <a:latin typeface="+mn-lt"/>
                          <a:ea typeface="Times New Roman"/>
                          <a:cs typeface="Times New Roman"/>
                        </a:rPr>
                        <a:t>6.</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15000"/>
                        </a:lnSpc>
                        <a:spcBef>
                          <a:spcPts val="0"/>
                        </a:spcBef>
                        <a:spcAft>
                          <a:spcPts val="0"/>
                        </a:spcAft>
                      </a:pPr>
                      <a:r>
                        <a:rPr lang="en-US" sz="1400" i="1" dirty="0" err="1">
                          <a:latin typeface="+mn-lt"/>
                          <a:ea typeface="Times New Roman"/>
                          <a:cs typeface="Times New Roman"/>
                        </a:rPr>
                        <a:t>Amphiesma</a:t>
                      </a:r>
                      <a:r>
                        <a:rPr lang="en-US" sz="1400" i="1" dirty="0">
                          <a:latin typeface="+mn-lt"/>
                          <a:ea typeface="Times New Roman"/>
                          <a:cs typeface="Times New Roman"/>
                        </a:rPr>
                        <a:t> </a:t>
                      </a:r>
                      <a:r>
                        <a:rPr lang="en-US" sz="1400" i="1" dirty="0" err="1">
                          <a:latin typeface="+mn-lt"/>
                          <a:ea typeface="Times New Roman"/>
                          <a:cs typeface="Times New Roman"/>
                        </a:rPr>
                        <a:t>stolatum</a:t>
                      </a:r>
                      <a:endParaRPr lang="en-US" sz="1400" dirty="0">
                        <a:latin typeface="+mn-lt"/>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15000"/>
                        </a:lnSpc>
                        <a:spcBef>
                          <a:spcPts val="0"/>
                        </a:spcBef>
                        <a:spcAft>
                          <a:spcPts val="0"/>
                        </a:spcAft>
                      </a:pPr>
                      <a:r>
                        <a:rPr lang="en-US" sz="1400" i="1">
                          <a:latin typeface="+mn-lt"/>
                          <a:ea typeface="Times New Roman"/>
                          <a:cs typeface="Times New Roman"/>
                        </a:rPr>
                        <a:t>Calotes versicolor</a:t>
                      </a:r>
                      <a:endParaRPr lang="en-US" sz="1400">
                        <a:latin typeface="+mn-lt"/>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15000"/>
                        </a:lnSpc>
                        <a:spcBef>
                          <a:spcPts val="0"/>
                        </a:spcBef>
                        <a:spcAft>
                          <a:spcPts val="0"/>
                        </a:spcAft>
                      </a:pPr>
                      <a:r>
                        <a:rPr lang="en-US" sz="1400" i="1">
                          <a:latin typeface="+mn-lt"/>
                          <a:ea typeface="Times New Roman"/>
                          <a:cs typeface="Times New Roman"/>
                        </a:rPr>
                        <a:t>Microhyla ornata</a:t>
                      </a:r>
                      <a:endParaRPr lang="en-US" sz="1400">
                        <a:latin typeface="+mn-lt"/>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6"/>
                  </a:ext>
                </a:extLst>
              </a:tr>
              <a:tr h="304801">
                <a:tc>
                  <a:txBody>
                    <a:bodyPr/>
                    <a:lstStyle/>
                    <a:p>
                      <a:pPr marL="0" marR="0" algn="just">
                        <a:lnSpc>
                          <a:spcPct val="115000"/>
                        </a:lnSpc>
                        <a:spcBef>
                          <a:spcPts val="0"/>
                        </a:spcBef>
                        <a:spcAft>
                          <a:spcPts val="0"/>
                        </a:spcAft>
                      </a:pPr>
                      <a:r>
                        <a:rPr lang="en-US" sz="1400">
                          <a:latin typeface="+mn-lt"/>
                          <a:ea typeface="Times New Roman"/>
                          <a:cs typeface="Times New Roman"/>
                        </a:rPr>
                        <a:t>7.</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15000"/>
                        </a:lnSpc>
                        <a:spcBef>
                          <a:spcPts val="0"/>
                        </a:spcBef>
                        <a:spcAft>
                          <a:spcPts val="0"/>
                        </a:spcAft>
                      </a:pPr>
                      <a:r>
                        <a:rPr lang="en-US" sz="1400" i="1" dirty="0">
                          <a:latin typeface="+mn-lt"/>
                          <a:ea typeface="Times New Roman"/>
                          <a:cs typeface="Times New Roman"/>
                        </a:rPr>
                        <a:t>Coelognathus helena (DOR)</a:t>
                      </a:r>
                      <a:endParaRPr lang="en-US" sz="1400" dirty="0">
                        <a:latin typeface="+mn-lt"/>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15000"/>
                        </a:lnSpc>
                        <a:spcBef>
                          <a:spcPts val="0"/>
                        </a:spcBef>
                        <a:spcAft>
                          <a:spcPts val="0"/>
                        </a:spcAft>
                      </a:pPr>
                      <a:r>
                        <a:rPr lang="en-US" sz="1400" i="1">
                          <a:latin typeface="+mn-lt"/>
                          <a:ea typeface="Times New Roman"/>
                          <a:cs typeface="Times New Roman"/>
                        </a:rPr>
                        <a:t>Hemidactylus cf. brookii</a:t>
                      </a:r>
                      <a:endParaRPr lang="en-US" sz="1400">
                        <a:latin typeface="+mn-lt"/>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15000"/>
                        </a:lnSpc>
                        <a:spcBef>
                          <a:spcPts val="0"/>
                        </a:spcBef>
                        <a:spcAft>
                          <a:spcPts val="0"/>
                        </a:spcAft>
                      </a:pPr>
                      <a:r>
                        <a:rPr lang="en-US" sz="1400" i="1">
                          <a:latin typeface="+mn-lt"/>
                          <a:ea typeface="Times New Roman"/>
                          <a:cs typeface="Times New Roman"/>
                        </a:rPr>
                        <a:t>Spaerotheca sp</a:t>
                      </a:r>
                      <a:endParaRPr lang="en-US" sz="1400">
                        <a:latin typeface="+mn-lt"/>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7"/>
                  </a:ext>
                </a:extLst>
              </a:tr>
              <a:tr h="304801">
                <a:tc>
                  <a:txBody>
                    <a:bodyPr/>
                    <a:lstStyle/>
                    <a:p>
                      <a:pPr marL="0" marR="0" algn="just">
                        <a:lnSpc>
                          <a:spcPct val="115000"/>
                        </a:lnSpc>
                        <a:spcBef>
                          <a:spcPts val="0"/>
                        </a:spcBef>
                        <a:spcAft>
                          <a:spcPts val="0"/>
                        </a:spcAft>
                      </a:pPr>
                      <a:r>
                        <a:rPr lang="en-US" sz="1400" dirty="0">
                          <a:latin typeface="+mn-lt"/>
                          <a:ea typeface="Times New Roman"/>
                          <a:cs typeface="Times New Roman"/>
                        </a:rPr>
                        <a:t>8.</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15000"/>
                        </a:lnSpc>
                        <a:spcBef>
                          <a:spcPts val="0"/>
                        </a:spcBef>
                        <a:spcAft>
                          <a:spcPts val="0"/>
                        </a:spcAft>
                      </a:pPr>
                      <a:r>
                        <a:rPr lang="en-US" sz="1400" i="1" dirty="0" err="1">
                          <a:latin typeface="+mn-lt"/>
                          <a:ea typeface="Times New Roman"/>
                          <a:cs typeface="Times New Roman"/>
                        </a:rPr>
                        <a:t>Argyrophis</a:t>
                      </a:r>
                      <a:r>
                        <a:rPr lang="en-US" sz="1400" i="1" dirty="0">
                          <a:latin typeface="+mn-lt"/>
                          <a:ea typeface="Times New Roman"/>
                          <a:cs typeface="Times New Roman"/>
                        </a:rPr>
                        <a:t> </a:t>
                      </a:r>
                      <a:r>
                        <a:rPr lang="en-US" sz="1400" i="1" dirty="0" err="1">
                          <a:latin typeface="+mn-lt"/>
                          <a:ea typeface="Times New Roman"/>
                          <a:cs typeface="Times New Roman"/>
                        </a:rPr>
                        <a:t>diardii</a:t>
                      </a:r>
                      <a:endParaRPr lang="en-US" sz="1400" dirty="0">
                        <a:latin typeface="+mn-lt"/>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15000"/>
                        </a:lnSpc>
                        <a:spcBef>
                          <a:spcPts val="0"/>
                        </a:spcBef>
                        <a:spcAft>
                          <a:spcPts val="0"/>
                        </a:spcAft>
                      </a:pPr>
                      <a:r>
                        <a:rPr lang="en-US" sz="1400" i="1" dirty="0" err="1">
                          <a:latin typeface="+mn-lt"/>
                          <a:ea typeface="Times New Roman"/>
                          <a:cs typeface="Times New Roman"/>
                        </a:rPr>
                        <a:t>Hemidactylus</a:t>
                      </a:r>
                      <a:r>
                        <a:rPr lang="en-US" sz="1400" i="1" dirty="0">
                          <a:latin typeface="+mn-lt"/>
                          <a:ea typeface="Times New Roman"/>
                          <a:cs typeface="Times New Roman"/>
                        </a:rPr>
                        <a:t> </a:t>
                      </a:r>
                      <a:r>
                        <a:rPr lang="en-US" sz="1400" i="1" dirty="0" err="1">
                          <a:latin typeface="+mn-lt"/>
                          <a:ea typeface="Times New Roman"/>
                          <a:cs typeface="Times New Roman"/>
                        </a:rPr>
                        <a:t>flaviviridis</a:t>
                      </a:r>
                      <a:endParaRPr lang="en-US" sz="1400" dirty="0">
                        <a:latin typeface="+mn-lt"/>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15000"/>
                        </a:lnSpc>
                        <a:spcBef>
                          <a:spcPts val="0"/>
                        </a:spcBef>
                        <a:spcAft>
                          <a:spcPts val="0"/>
                        </a:spcAft>
                      </a:pPr>
                      <a:r>
                        <a:rPr lang="en-US" sz="1400" i="1" dirty="0" err="1">
                          <a:latin typeface="+mn-lt"/>
                          <a:ea typeface="Times New Roman"/>
                          <a:cs typeface="Times New Roman"/>
                        </a:rPr>
                        <a:t>Hoplobatrachus</a:t>
                      </a:r>
                      <a:r>
                        <a:rPr lang="en-US" sz="1400" i="1" dirty="0">
                          <a:latin typeface="+mn-lt"/>
                          <a:ea typeface="Times New Roman"/>
                          <a:cs typeface="Times New Roman"/>
                        </a:rPr>
                        <a:t> </a:t>
                      </a:r>
                      <a:r>
                        <a:rPr lang="en-US" sz="1400" i="1" dirty="0" err="1">
                          <a:latin typeface="+mn-lt"/>
                          <a:ea typeface="Times New Roman"/>
                          <a:cs typeface="Times New Roman"/>
                        </a:rPr>
                        <a:t>tigrinus</a:t>
                      </a:r>
                      <a:endParaRPr lang="en-US" sz="1400" dirty="0">
                        <a:latin typeface="+mn-lt"/>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8"/>
                  </a:ext>
                </a:extLst>
              </a:tr>
              <a:tr h="304801">
                <a:tc>
                  <a:txBody>
                    <a:bodyPr/>
                    <a:lstStyle/>
                    <a:p>
                      <a:pPr marL="0" marR="0" algn="just">
                        <a:lnSpc>
                          <a:spcPct val="115000"/>
                        </a:lnSpc>
                        <a:spcBef>
                          <a:spcPts val="0"/>
                        </a:spcBef>
                        <a:spcAft>
                          <a:spcPts val="0"/>
                        </a:spcAft>
                      </a:pPr>
                      <a:r>
                        <a:rPr lang="en-US" sz="1400">
                          <a:latin typeface="+mn-lt"/>
                          <a:ea typeface="Times New Roman"/>
                          <a:cs typeface="Times New Roman"/>
                        </a:rPr>
                        <a:t>9.</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15000"/>
                        </a:lnSpc>
                        <a:spcBef>
                          <a:spcPts val="0"/>
                        </a:spcBef>
                        <a:spcAft>
                          <a:spcPts val="0"/>
                        </a:spcAft>
                      </a:pPr>
                      <a:r>
                        <a:rPr lang="en-US" sz="1400" i="1" dirty="0" err="1">
                          <a:latin typeface="+mn-lt"/>
                          <a:ea typeface="Times New Roman"/>
                          <a:cs typeface="Times New Roman"/>
                        </a:rPr>
                        <a:t>Boiga</a:t>
                      </a:r>
                      <a:r>
                        <a:rPr lang="en-US" sz="1400" i="1" dirty="0">
                          <a:latin typeface="+mn-lt"/>
                          <a:ea typeface="Times New Roman"/>
                          <a:cs typeface="Times New Roman"/>
                        </a:rPr>
                        <a:t> </a:t>
                      </a:r>
                      <a:r>
                        <a:rPr lang="en-US" sz="1400" i="1" dirty="0" err="1">
                          <a:latin typeface="+mn-lt"/>
                          <a:ea typeface="Times New Roman"/>
                          <a:cs typeface="Times New Roman"/>
                        </a:rPr>
                        <a:t>trigonata</a:t>
                      </a:r>
                      <a:endParaRPr lang="en-US" sz="1400" dirty="0">
                        <a:latin typeface="+mn-lt"/>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15000"/>
                        </a:lnSpc>
                        <a:spcBef>
                          <a:spcPts val="0"/>
                        </a:spcBef>
                        <a:spcAft>
                          <a:spcPts val="0"/>
                        </a:spcAft>
                      </a:pPr>
                      <a:r>
                        <a:rPr lang="en-US" sz="1400" i="1" dirty="0" err="1">
                          <a:latin typeface="+mn-lt"/>
                          <a:ea typeface="Times New Roman"/>
                          <a:cs typeface="Times New Roman"/>
                        </a:rPr>
                        <a:t>Ophisops</a:t>
                      </a:r>
                      <a:r>
                        <a:rPr lang="en-US" sz="1400" i="1" dirty="0">
                          <a:latin typeface="+mn-lt"/>
                          <a:ea typeface="Times New Roman"/>
                          <a:cs typeface="Times New Roman"/>
                        </a:rPr>
                        <a:t> </a:t>
                      </a:r>
                      <a:r>
                        <a:rPr lang="en-US" sz="1400" i="1" dirty="0" err="1">
                          <a:latin typeface="+mn-lt"/>
                          <a:ea typeface="Times New Roman"/>
                          <a:cs typeface="Times New Roman"/>
                        </a:rPr>
                        <a:t>sp</a:t>
                      </a:r>
                      <a:endParaRPr lang="en-US" sz="1400" dirty="0">
                        <a:latin typeface="+mn-lt"/>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15000"/>
                        </a:lnSpc>
                        <a:spcBef>
                          <a:spcPts val="0"/>
                        </a:spcBef>
                        <a:spcAft>
                          <a:spcPts val="0"/>
                        </a:spcAft>
                      </a:pPr>
                      <a:endParaRPr lang="en-US" sz="1400" dirty="0">
                        <a:latin typeface="+mn-lt"/>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9"/>
                  </a:ext>
                </a:extLst>
              </a:tr>
              <a:tr h="304801">
                <a:tc>
                  <a:txBody>
                    <a:bodyPr/>
                    <a:lstStyle/>
                    <a:p>
                      <a:pPr marL="0" marR="0" algn="just">
                        <a:lnSpc>
                          <a:spcPct val="115000"/>
                        </a:lnSpc>
                        <a:spcBef>
                          <a:spcPts val="0"/>
                        </a:spcBef>
                        <a:spcAft>
                          <a:spcPts val="0"/>
                        </a:spcAft>
                      </a:pPr>
                      <a:r>
                        <a:rPr lang="en-US" sz="1400">
                          <a:latin typeface="+mn-lt"/>
                          <a:ea typeface="Times New Roman"/>
                          <a:cs typeface="Times New Roman"/>
                        </a:rPr>
                        <a:t>10.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15000"/>
                        </a:lnSpc>
                        <a:spcBef>
                          <a:spcPts val="0"/>
                        </a:spcBef>
                        <a:spcAft>
                          <a:spcPts val="0"/>
                        </a:spcAft>
                      </a:pPr>
                      <a:r>
                        <a:rPr lang="en-US" sz="1400" i="1" dirty="0" err="1">
                          <a:latin typeface="+mn-lt"/>
                          <a:ea typeface="Times New Roman"/>
                          <a:cs typeface="Times New Roman"/>
                        </a:rPr>
                        <a:t>Boiga</a:t>
                      </a:r>
                      <a:r>
                        <a:rPr lang="en-US" sz="1400" i="1" dirty="0">
                          <a:latin typeface="+mn-lt"/>
                          <a:ea typeface="Times New Roman"/>
                          <a:cs typeface="Times New Roman"/>
                        </a:rPr>
                        <a:t> </a:t>
                      </a:r>
                      <a:r>
                        <a:rPr lang="en-US" sz="1400" i="1" dirty="0" err="1">
                          <a:latin typeface="+mn-lt"/>
                          <a:ea typeface="Times New Roman"/>
                          <a:cs typeface="Times New Roman"/>
                        </a:rPr>
                        <a:t>multifasciata</a:t>
                      </a:r>
                      <a:endParaRPr lang="en-US" sz="1400" dirty="0">
                        <a:latin typeface="+mn-lt"/>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15000"/>
                        </a:lnSpc>
                        <a:spcBef>
                          <a:spcPts val="0"/>
                        </a:spcBef>
                        <a:spcAft>
                          <a:spcPts val="0"/>
                        </a:spcAft>
                      </a:pPr>
                      <a:r>
                        <a:rPr lang="en-US" sz="1400" i="1" dirty="0" err="1">
                          <a:latin typeface="+mn-lt"/>
                          <a:ea typeface="Times New Roman"/>
                          <a:cs typeface="Times New Roman"/>
                        </a:rPr>
                        <a:t>Varanus</a:t>
                      </a:r>
                      <a:r>
                        <a:rPr lang="en-US" sz="1400" i="1" dirty="0">
                          <a:latin typeface="+mn-lt"/>
                          <a:ea typeface="Times New Roman"/>
                          <a:cs typeface="Times New Roman"/>
                        </a:rPr>
                        <a:t> </a:t>
                      </a:r>
                      <a:r>
                        <a:rPr lang="en-US" sz="1400" i="1" dirty="0" err="1">
                          <a:latin typeface="+mn-lt"/>
                          <a:ea typeface="Times New Roman"/>
                          <a:cs typeface="Times New Roman"/>
                        </a:rPr>
                        <a:t>bengalensis</a:t>
                      </a:r>
                      <a:endParaRPr lang="en-US" sz="1400" dirty="0">
                        <a:latin typeface="+mn-lt"/>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15000"/>
                        </a:lnSpc>
                        <a:spcBef>
                          <a:spcPts val="0"/>
                        </a:spcBef>
                        <a:spcAft>
                          <a:spcPts val="0"/>
                        </a:spcAft>
                      </a:pPr>
                      <a:endParaRPr lang="en-US" sz="1400" dirty="0">
                        <a:latin typeface="+mn-lt"/>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10"/>
                  </a:ext>
                </a:extLst>
              </a:tr>
              <a:tr h="304801">
                <a:tc>
                  <a:txBody>
                    <a:bodyPr/>
                    <a:lstStyle/>
                    <a:p>
                      <a:pPr marL="0" marR="0" algn="just">
                        <a:lnSpc>
                          <a:spcPct val="115000"/>
                        </a:lnSpc>
                        <a:spcBef>
                          <a:spcPts val="0"/>
                        </a:spcBef>
                        <a:spcAft>
                          <a:spcPts val="0"/>
                        </a:spcAft>
                      </a:pPr>
                      <a:r>
                        <a:rPr lang="en-US" sz="1400">
                          <a:latin typeface="+mn-lt"/>
                          <a:ea typeface="Times New Roman"/>
                          <a:cs typeface="Times New Roman"/>
                        </a:rPr>
                        <a:t>11.</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15000"/>
                        </a:lnSpc>
                        <a:spcBef>
                          <a:spcPts val="0"/>
                        </a:spcBef>
                        <a:spcAft>
                          <a:spcPts val="0"/>
                        </a:spcAft>
                      </a:pPr>
                      <a:r>
                        <a:rPr lang="en-US" sz="1400" i="1" dirty="0" err="1">
                          <a:latin typeface="+mn-lt"/>
                          <a:ea typeface="Times New Roman"/>
                          <a:cs typeface="Times New Roman"/>
                        </a:rPr>
                        <a:t>Gloydius</a:t>
                      </a:r>
                      <a:r>
                        <a:rPr lang="en-US" sz="1400" i="1" dirty="0">
                          <a:latin typeface="+mn-lt"/>
                          <a:ea typeface="Times New Roman"/>
                          <a:cs typeface="Times New Roman"/>
                        </a:rPr>
                        <a:t> </a:t>
                      </a:r>
                      <a:r>
                        <a:rPr lang="en-US" sz="1400" i="1" dirty="0" err="1">
                          <a:latin typeface="+mn-lt"/>
                          <a:ea typeface="Times New Roman"/>
                          <a:cs typeface="Times New Roman"/>
                        </a:rPr>
                        <a:t>himalayanus</a:t>
                      </a:r>
                      <a:endParaRPr lang="en-US" sz="1400" dirty="0">
                        <a:latin typeface="+mn-lt"/>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15000"/>
                        </a:lnSpc>
                        <a:spcBef>
                          <a:spcPts val="0"/>
                        </a:spcBef>
                        <a:spcAft>
                          <a:spcPts val="0"/>
                        </a:spcAft>
                      </a:pPr>
                      <a:endParaRPr lang="en-US" sz="1400" dirty="0">
                        <a:latin typeface="+mn-lt"/>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15000"/>
                        </a:lnSpc>
                        <a:spcBef>
                          <a:spcPts val="0"/>
                        </a:spcBef>
                        <a:spcAft>
                          <a:spcPts val="0"/>
                        </a:spcAft>
                      </a:pPr>
                      <a:endParaRPr lang="en-US" sz="1400" dirty="0">
                        <a:latin typeface="+mn-lt"/>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11"/>
                  </a:ext>
                </a:extLst>
              </a:tr>
              <a:tr h="304801">
                <a:tc>
                  <a:txBody>
                    <a:bodyPr/>
                    <a:lstStyle/>
                    <a:p>
                      <a:pPr marL="0" marR="0" algn="just">
                        <a:lnSpc>
                          <a:spcPct val="115000"/>
                        </a:lnSpc>
                        <a:spcBef>
                          <a:spcPts val="0"/>
                        </a:spcBef>
                        <a:spcAft>
                          <a:spcPts val="0"/>
                        </a:spcAft>
                      </a:pPr>
                      <a:r>
                        <a:rPr lang="en-US" sz="1400">
                          <a:latin typeface="+mn-lt"/>
                          <a:ea typeface="Times New Roman"/>
                          <a:cs typeface="Times New Roman"/>
                        </a:rPr>
                        <a:t>12.</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15000"/>
                        </a:lnSpc>
                        <a:spcBef>
                          <a:spcPts val="0"/>
                        </a:spcBef>
                        <a:spcAft>
                          <a:spcPts val="0"/>
                        </a:spcAft>
                      </a:pPr>
                      <a:r>
                        <a:rPr lang="en-US" sz="1400" i="1" dirty="0" err="1">
                          <a:latin typeface="+mn-lt"/>
                          <a:ea typeface="Times New Roman"/>
                          <a:cs typeface="Times New Roman"/>
                        </a:rPr>
                        <a:t>Naja</a:t>
                      </a:r>
                      <a:r>
                        <a:rPr lang="en-US" sz="1400" i="1" dirty="0">
                          <a:latin typeface="+mn-lt"/>
                          <a:ea typeface="Times New Roman"/>
                          <a:cs typeface="Times New Roman"/>
                        </a:rPr>
                        <a:t> </a:t>
                      </a:r>
                      <a:r>
                        <a:rPr lang="en-US" sz="1400" i="1" dirty="0" err="1">
                          <a:latin typeface="+mn-lt"/>
                          <a:ea typeface="Times New Roman"/>
                          <a:cs typeface="Times New Roman"/>
                        </a:rPr>
                        <a:t>oxiana</a:t>
                      </a:r>
                      <a:endParaRPr lang="en-US" sz="1400" dirty="0">
                        <a:latin typeface="+mn-lt"/>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15000"/>
                        </a:lnSpc>
                        <a:spcBef>
                          <a:spcPts val="0"/>
                        </a:spcBef>
                        <a:spcAft>
                          <a:spcPts val="0"/>
                        </a:spcAft>
                      </a:pPr>
                      <a:endParaRPr lang="en-US" sz="1400" dirty="0">
                        <a:latin typeface="+mn-lt"/>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15000"/>
                        </a:lnSpc>
                        <a:spcBef>
                          <a:spcPts val="0"/>
                        </a:spcBef>
                        <a:spcAft>
                          <a:spcPts val="0"/>
                        </a:spcAft>
                      </a:pPr>
                      <a:endParaRPr lang="en-US" sz="1400">
                        <a:latin typeface="+mn-lt"/>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12"/>
                  </a:ext>
                </a:extLst>
              </a:tr>
              <a:tr h="304801">
                <a:tc>
                  <a:txBody>
                    <a:bodyPr/>
                    <a:lstStyle/>
                    <a:p>
                      <a:pPr marL="0" marR="0" algn="just">
                        <a:lnSpc>
                          <a:spcPct val="115000"/>
                        </a:lnSpc>
                        <a:spcBef>
                          <a:spcPts val="0"/>
                        </a:spcBef>
                        <a:spcAft>
                          <a:spcPts val="0"/>
                        </a:spcAft>
                      </a:pPr>
                      <a:r>
                        <a:rPr lang="en-US" sz="1400">
                          <a:latin typeface="+mn-lt"/>
                          <a:ea typeface="Times New Roman"/>
                          <a:cs typeface="Times New Roman"/>
                        </a:rPr>
                        <a:t>13.</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15000"/>
                        </a:lnSpc>
                        <a:spcBef>
                          <a:spcPts val="0"/>
                        </a:spcBef>
                        <a:spcAft>
                          <a:spcPts val="0"/>
                        </a:spcAft>
                      </a:pPr>
                      <a:r>
                        <a:rPr lang="en-US" sz="1400" i="1" dirty="0" err="1">
                          <a:latin typeface="+mn-lt"/>
                          <a:ea typeface="Times New Roman"/>
                          <a:cs typeface="Times New Roman"/>
                        </a:rPr>
                        <a:t>Orthriophis</a:t>
                      </a:r>
                      <a:r>
                        <a:rPr lang="en-US" sz="1400" i="1" dirty="0">
                          <a:latin typeface="+mn-lt"/>
                          <a:ea typeface="Times New Roman"/>
                          <a:cs typeface="Times New Roman"/>
                        </a:rPr>
                        <a:t> </a:t>
                      </a:r>
                      <a:r>
                        <a:rPr lang="en-US" sz="1400" i="1" dirty="0" err="1">
                          <a:latin typeface="+mn-lt"/>
                          <a:ea typeface="Times New Roman"/>
                          <a:cs typeface="Times New Roman"/>
                        </a:rPr>
                        <a:t>hodgsoni</a:t>
                      </a:r>
                      <a:endParaRPr lang="en-US" sz="1400" dirty="0">
                        <a:latin typeface="+mn-lt"/>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15000"/>
                        </a:lnSpc>
                        <a:spcBef>
                          <a:spcPts val="0"/>
                        </a:spcBef>
                        <a:spcAft>
                          <a:spcPts val="0"/>
                        </a:spcAft>
                      </a:pPr>
                      <a:endParaRPr lang="en-US" sz="1400" dirty="0">
                        <a:latin typeface="+mn-lt"/>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15000"/>
                        </a:lnSpc>
                        <a:spcBef>
                          <a:spcPts val="0"/>
                        </a:spcBef>
                        <a:spcAft>
                          <a:spcPts val="0"/>
                        </a:spcAft>
                      </a:pPr>
                      <a:endParaRPr lang="en-US" sz="1400">
                        <a:latin typeface="+mn-lt"/>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13"/>
                  </a:ext>
                </a:extLst>
              </a:tr>
              <a:tr h="304801">
                <a:tc>
                  <a:txBody>
                    <a:bodyPr/>
                    <a:lstStyle/>
                    <a:p>
                      <a:pPr marL="0" marR="0" algn="just">
                        <a:lnSpc>
                          <a:spcPct val="115000"/>
                        </a:lnSpc>
                        <a:spcBef>
                          <a:spcPts val="0"/>
                        </a:spcBef>
                        <a:spcAft>
                          <a:spcPts val="0"/>
                        </a:spcAft>
                      </a:pPr>
                      <a:r>
                        <a:rPr lang="en-US" sz="1400" dirty="0">
                          <a:latin typeface="+mn-lt"/>
                          <a:ea typeface="Times New Roman"/>
                          <a:cs typeface="Times New Roman"/>
                        </a:rPr>
                        <a:t>14.</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15000"/>
                        </a:lnSpc>
                        <a:spcBef>
                          <a:spcPts val="0"/>
                        </a:spcBef>
                        <a:spcAft>
                          <a:spcPts val="0"/>
                        </a:spcAft>
                      </a:pPr>
                      <a:r>
                        <a:rPr lang="en-US" sz="1400" i="1" dirty="0" err="1">
                          <a:latin typeface="+mn-lt"/>
                          <a:ea typeface="Times New Roman"/>
                          <a:cs typeface="Times New Roman"/>
                        </a:rPr>
                        <a:t>Lycodon</a:t>
                      </a:r>
                      <a:r>
                        <a:rPr lang="en-US" sz="1400" i="1" dirty="0">
                          <a:latin typeface="+mn-lt"/>
                          <a:ea typeface="Times New Roman"/>
                          <a:cs typeface="Times New Roman"/>
                        </a:rPr>
                        <a:t> </a:t>
                      </a:r>
                      <a:r>
                        <a:rPr lang="en-US" sz="1400" i="1" dirty="0" err="1">
                          <a:latin typeface="+mn-lt"/>
                          <a:ea typeface="Times New Roman"/>
                          <a:cs typeface="Times New Roman"/>
                        </a:rPr>
                        <a:t>mackinnoni</a:t>
                      </a:r>
                      <a:endParaRPr lang="en-US" sz="1400" dirty="0">
                        <a:latin typeface="+mn-lt"/>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15000"/>
                        </a:lnSpc>
                        <a:spcBef>
                          <a:spcPts val="0"/>
                        </a:spcBef>
                        <a:spcAft>
                          <a:spcPts val="0"/>
                        </a:spcAft>
                      </a:pPr>
                      <a:endParaRPr lang="en-US" sz="1400" dirty="0">
                        <a:latin typeface="+mn-lt"/>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15000"/>
                        </a:lnSpc>
                        <a:spcBef>
                          <a:spcPts val="0"/>
                        </a:spcBef>
                        <a:spcAft>
                          <a:spcPts val="0"/>
                        </a:spcAft>
                      </a:pPr>
                      <a:endParaRPr lang="en-US" sz="1400" dirty="0">
                        <a:latin typeface="+mn-lt"/>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14"/>
                  </a:ext>
                </a:extLst>
              </a:tr>
              <a:tr h="304801">
                <a:tc>
                  <a:txBody>
                    <a:bodyPr/>
                    <a:lstStyle/>
                    <a:p>
                      <a:pPr marL="0" marR="0" algn="just">
                        <a:lnSpc>
                          <a:spcPct val="115000"/>
                        </a:lnSpc>
                        <a:spcBef>
                          <a:spcPts val="0"/>
                        </a:spcBef>
                        <a:spcAft>
                          <a:spcPts val="0"/>
                        </a:spcAft>
                      </a:pPr>
                      <a:r>
                        <a:rPr lang="en-US" sz="1400">
                          <a:latin typeface="+mn-lt"/>
                          <a:ea typeface="Times New Roman"/>
                          <a:cs typeface="Times New Roman"/>
                        </a:rPr>
                        <a:t>15.</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15000"/>
                        </a:lnSpc>
                        <a:spcBef>
                          <a:spcPts val="0"/>
                        </a:spcBef>
                        <a:spcAft>
                          <a:spcPts val="0"/>
                        </a:spcAft>
                      </a:pPr>
                      <a:r>
                        <a:rPr lang="en-US" sz="1400" i="1" dirty="0" err="1">
                          <a:latin typeface="+mn-lt"/>
                          <a:ea typeface="Times New Roman"/>
                          <a:cs typeface="Times New Roman"/>
                        </a:rPr>
                        <a:t>Oligodon</a:t>
                      </a:r>
                      <a:r>
                        <a:rPr lang="en-US" sz="1400" i="1" dirty="0">
                          <a:latin typeface="+mn-lt"/>
                          <a:ea typeface="Times New Roman"/>
                          <a:cs typeface="Times New Roman"/>
                        </a:rPr>
                        <a:t> </a:t>
                      </a:r>
                      <a:r>
                        <a:rPr lang="en-US" sz="1400" i="1" dirty="0" err="1">
                          <a:latin typeface="+mn-lt"/>
                          <a:ea typeface="Times New Roman"/>
                          <a:cs typeface="Times New Roman"/>
                        </a:rPr>
                        <a:t>arnensis</a:t>
                      </a:r>
                      <a:endParaRPr lang="en-US" sz="1400" dirty="0">
                        <a:latin typeface="+mn-lt"/>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15000"/>
                        </a:lnSpc>
                        <a:spcBef>
                          <a:spcPts val="0"/>
                        </a:spcBef>
                        <a:spcAft>
                          <a:spcPts val="0"/>
                        </a:spcAft>
                      </a:pPr>
                      <a:endParaRPr lang="en-US" sz="1400">
                        <a:latin typeface="+mn-lt"/>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15000"/>
                        </a:lnSpc>
                        <a:spcBef>
                          <a:spcPts val="0"/>
                        </a:spcBef>
                        <a:spcAft>
                          <a:spcPts val="0"/>
                        </a:spcAft>
                      </a:pPr>
                      <a:endParaRPr lang="en-US" sz="1400">
                        <a:latin typeface="+mn-lt"/>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15"/>
                  </a:ext>
                </a:extLst>
              </a:tr>
              <a:tr h="304801">
                <a:tc>
                  <a:txBody>
                    <a:bodyPr/>
                    <a:lstStyle/>
                    <a:p>
                      <a:pPr marL="0" marR="0" algn="just">
                        <a:lnSpc>
                          <a:spcPct val="115000"/>
                        </a:lnSpc>
                        <a:spcBef>
                          <a:spcPts val="0"/>
                        </a:spcBef>
                        <a:spcAft>
                          <a:spcPts val="0"/>
                        </a:spcAft>
                      </a:pPr>
                      <a:r>
                        <a:rPr lang="en-US" sz="1400">
                          <a:latin typeface="+mn-lt"/>
                          <a:ea typeface="Times New Roman"/>
                          <a:cs typeface="Times New Roman"/>
                        </a:rPr>
                        <a:t>16.</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15000"/>
                        </a:lnSpc>
                        <a:spcBef>
                          <a:spcPts val="0"/>
                        </a:spcBef>
                        <a:spcAft>
                          <a:spcPts val="0"/>
                        </a:spcAft>
                      </a:pPr>
                      <a:r>
                        <a:rPr lang="en-US" sz="1400" i="1" dirty="0" err="1">
                          <a:latin typeface="+mn-lt"/>
                          <a:ea typeface="Times New Roman"/>
                          <a:cs typeface="Times New Roman"/>
                        </a:rPr>
                        <a:t>Oligodon</a:t>
                      </a:r>
                      <a:r>
                        <a:rPr lang="en-US" sz="1400" i="1" dirty="0">
                          <a:latin typeface="+mn-lt"/>
                          <a:ea typeface="Times New Roman"/>
                          <a:cs typeface="Times New Roman"/>
                        </a:rPr>
                        <a:t> </a:t>
                      </a:r>
                      <a:r>
                        <a:rPr lang="en-US" sz="1400" i="1" dirty="0" err="1">
                          <a:latin typeface="+mn-lt"/>
                          <a:ea typeface="Times New Roman"/>
                          <a:cs typeface="Times New Roman"/>
                        </a:rPr>
                        <a:t>sp</a:t>
                      </a:r>
                      <a:endParaRPr lang="en-US" sz="1400" dirty="0">
                        <a:latin typeface="+mn-lt"/>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15000"/>
                        </a:lnSpc>
                        <a:spcBef>
                          <a:spcPts val="0"/>
                        </a:spcBef>
                        <a:spcAft>
                          <a:spcPts val="0"/>
                        </a:spcAft>
                      </a:pPr>
                      <a:endParaRPr lang="en-US" sz="1400" dirty="0">
                        <a:latin typeface="+mn-lt"/>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15000"/>
                        </a:lnSpc>
                        <a:spcBef>
                          <a:spcPts val="0"/>
                        </a:spcBef>
                        <a:spcAft>
                          <a:spcPts val="0"/>
                        </a:spcAft>
                      </a:pPr>
                      <a:endParaRPr lang="en-US" sz="1400">
                        <a:latin typeface="+mn-lt"/>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16"/>
                  </a:ext>
                </a:extLst>
              </a:tr>
              <a:tr h="304801">
                <a:tc>
                  <a:txBody>
                    <a:bodyPr/>
                    <a:lstStyle/>
                    <a:p>
                      <a:pPr marL="0" marR="0" algn="just">
                        <a:lnSpc>
                          <a:spcPct val="115000"/>
                        </a:lnSpc>
                        <a:spcBef>
                          <a:spcPts val="0"/>
                        </a:spcBef>
                        <a:spcAft>
                          <a:spcPts val="0"/>
                        </a:spcAft>
                      </a:pPr>
                      <a:r>
                        <a:rPr lang="en-US" sz="1400">
                          <a:latin typeface="+mn-lt"/>
                          <a:ea typeface="Times New Roman"/>
                          <a:cs typeface="Times New Roman"/>
                        </a:rPr>
                        <a:t>17.</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15000"/>
                        </a:lnSpc>
                        <a:spcBef>
                          <a:spcPts val="0"/>
                        </a:spcBef>
                        <a:spcAft>
                          <a:spcPts val="0"/>
                        </a:spcAft>
                      </a:pPr>
                      <a:r>
                        <a:rPr lang="en-US" sz="1400" i="1" dirty="0" err="1" smtClean="0">
                          <a:latin typeface="+mn-lt"/>
                          <a:ea typeface="Times New Roman"/>
                          <a:cs typeface="Times New Roman"/>
                        </a:rPr>
                        <a:t>Fowlea</a:t>
                      </a:r>
                      <a:r>
                        <a:rPr lang="en-US" sz="1400" i="1" baseline="0" dirty="0" smtClean="0">
                          <a:latin typeface="+mn-lt"/>
                          <a:ea typeface="Times New Roman"/>
                          <a:cs typeface="Times New Roman"/>
                        </a:rPr>
                        <a:t> </a:t>
                      </a:r>
                      <a:r>
                        <a:rPr lang="en-US" sz="1400" i="1" dirty="0" err="1" smtClean="0">
                          <a:latin typeface="+mn-lt"/>
                          <a:ea typeface="Times New Roman"/>
                          <a:cs typeface="Times New Roman"/>
                        </a:rPr>
                        <a:t>piscator</a:t>
                      </a:r>
                      <a:endParaRPr lang="en-US" sz="1400" dirty="0">
                        <a:latin typeface="+mn-lt"/>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15000"/>
                        </a:lnSpc>
                        <a:spcBef>
                          <a:spcPts val="0"/>
                        </a:spcBef>
                        <a:spcAft>
                          <a:spcPts val="0"/>
                        </a:spcAft>
                      </a:pPr>
                      <a:endParaRPr lang="en-US" sz="1400" dirty="0">
                        <a:latin typeface="+mn-lt"/>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15000"/>
                        </a:lnSpc>
                        <a:spcBef>
                          <a:spcPts val="0"/>
                        </a:spcBef>
                        <a:spcAft>
                          <a:spcPts val="0"/>
                        </a:spcAft>
                      </a:pPr>
                      <a:endParaRPr lang="en-US" sz="1400">
                        <a:latin typeface="+mn-lt"/>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17"/>
                  </a:ext>
                </a:extLst>
              </a:tr>
              <a:tr h="304801">
                <a:tc>
                  <a:txBody>
                    <a:bodyPr/>
                    <a:lstStyle/>
                    <a:p>
                      <a:pPr marL="0" marR="0" algn="just">
                        <a:lnSpc>
                          <a:spcPct val="115000"/>
                        </a:lnSpc>
                        <a:spcBef>
                          <a:spcPts val="0"/>
                        </a:spcBef>
                        <a:spcAft>
                          <a:spcPts val="0"/>
                        </a:spcAft>
                      </a:pPr>
                      <a:r>
                        <a:rPr lang="en-US" sz="1400">
                          <a:latin typeface="+mn-lt"/>
                          <a:ea typeface="Times New Roman"/>
                          <a:cs typeface="Times New Roman"/>
                        </a:rPr>
                        <a:t>18.</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15000"/>
                        </a:lnSpc>
                        <a:spcBef>
                          <a:spcPts val="0"/>
                        </a:spcBef>
                        <a:spcAft>
                          <a:spcPts val="0"/>
                        </a:spcAft>
                      </a:pPr>
                      <a:r>
                        <a:rPr lang="en-US" sz="1400" i="1" dirty="0" err="1">
                          <a:latin typeface="+mn-lt"/>
                          <a:ea typeface="Times New Roman"/>
                          <a:cs typeface="Times New Roman"/>
                        </a:rPr>
                        <a:t>Liopeltis</a:t>
                      </a:r>
                      <a:r>
                        <a:rPr lang="en-US" sz="1400" i="1" dirty="0">
                          <a:latin typeface="+mn-lt"/>
                          <a:ea typeface="Times New Roman"/>
                          <a:cs typeface="Times New Roman"/>
                        </a:rPr>
                        <a:t> </a:t>
                      </a:r>
                      <a:r>
                        <a:rPr lang="en-US" sz="1400" i="1" dirty="0" err="1" smtClean="0">
                          <a:latin typeface="+mn-lt"/>
                          <a:ea typeface="Times New Roman"/>
                          <a:cs typeface="Times New Roman"/>
                        </a:rPr>
                        <a:t>rappi</a:t>
                      </a:r>
                      <a:endParaRPr lang="en-US" sz="1400" dirty="0">
                        <a:latin typeface="+mn-lt"/>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15000"/>
                        </a:lnSpc>
                        <a:spcBef>
                          <a:spcPts val="0"/>
                        </a:spcBef>
                        <a:spcAft>
                          <a:spcPts val="0"/>
                        </a:spcAft>
                      </a:pPr>
                      <a:endParaRPr lang="en-US" sz="1400" dirty="0">
                        <a:latin typeface="+mn-lt"/>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15000"/>
                        </a:lnSpc>
                        <a:spcBef>
                          <a:spcPts val="0"/>
                        </a:spcBef>
                        <a:spcAft>
                          <a:spcPts val="0"/>
                        </a:spcAft>
                      </a:pPr>
                      <a:endParaRPr lang="en-US" sz="1400">
                        <a:latin typeface="+mn-lt"/>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18"/>
                  </a:ext>
                </a:extLst>
              </a:tr>
              <a:tr h="304801">
                <a:tc>
                  <a:txBody>
                    <a:bodyPr/>
                    <a:lstStyle/>
                    <a:p>
                      <a:pPr marL="0" marR="0" algn="just">
                        <a:lnSpc>
                          <a:spcPct val="115000"/>
                        </a:lnSpc>
                        <a:spcBef>
                          <a:spcPts val="0"/>
                        </a:spcBef>
                        <a:spcAft>
                          <a:spcPts val="0"/>
                        </a:spcAft>
                      </a:pPr>
                      <a:r>
                        <a:rPr lang="en-US" sz="1400">
                          <a:latin typeface="+mn-lt"/>
                          <a:ea typeface="Times New Roman"/>
                          <a:cs typeface="Times New Roman"/>
                        </a:rPr>
                        <a:t>19.</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15000"/>
                        </a:lnSpc>
                        <a:spcBef>
                          <a:spcPts val="0"/>
                        </a:spcBef>
                        <a:spcAft>
                          <a:spcPts val="0"/>
                        </a:spcAft>
                      </a:pPr>
                      <a:r>
                        <a:rPr lang="en-US" sz="1400" i="1" dirty="0" err="1">
                          <a:latin typeface="+mn-lt"/>
                          <a:ea typeface="Times New Roman"/>
                          <a:cs typeface="Times New Roman"/>
                        </a:rPr>
                        <a:t>Naja</a:t>
                      </a:r>
                      <a:r>
                        <a:rPr lang="en-US" sz="1400" i="1" dirty="0">
                          <a:latin typeface="+mn-lt"/>
                          <a:ea typeface="Times New Roman"/>
                          <a:cs typeface="Times New Roman"/>
                        </a:rPr>
                        <a:t> </a:t>
                      </a:r>
                      <a:r>
                        <a:rPr lang="en-US" sz="1400" i="1" dirty="0" err="1">
                          <a:latin typeface="+mn-lt"/>
                          <a:ea typeface="Times New Roman"/>
                          <a:cs typeface="Times New Roman"/>
                        </a:rPr>
                        <a:t>naja</a:t>
                      </a:r>
                      <a:endParaRPr lang="en-US" sz="1400" dirty="0">
                        <a:latin typeface="+mn-lt"/>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15000"/>
                        </a:lnSpc>
                        <a:spcBef>
                          <a:spcPts val="0"/>
                        </a:spcBef>
                        <a:spcAft>
                          <a:spcPts val="0"/>
                        </a:spcAft>
                      </a:pPr>
                      <a:endParaRPr lang="en-US" sz="1400" dirty="0">
                        <a:latin typeface="+mn-lt"/>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15000"/>
                        </a:lnSpc>
                        <a:spcBef>
                          <a:spcPts val="0"/>
                        </a:spcBef>
                        <a:spcAft>
                          <a:spcPts val="0"/>
                        </a:spcAft>
                      </a:pPr>
                      <a:endParaRPr lang="en-US" sz="1400" dirty="0">
                        <a:latin typeface="+mn-lt"/>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19"/>
                  </a:ext>
                </a:extLst>
              </a:tr>
            </a:tbl>
          </a:graphicData>
        </a:graphic>
      </p:graphicFrame>
    </p:spTree>
    <p:extLst>
      <p:ext uri="{BB962C8B-B14F-4D97-AF65-F5344CB8AC3E}">
        <p14:creationId xmlns:p14="http://schemas.microsoft.com/office/powerpoint/2010/main" xmlns="" val="352227970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81000" y="3505200"/>
            <a:ext cx="7851648" cy="1752600"/>
          </a:xfrm>
        </p:spPr>
        <p:txBody>
          <a:bodyPr>
            <a:noAutofit/>
          </a:bodyPr>
          <a:lstStyle/>
          <a:p>
            <a:r>
              <a:rPr lang="en-US" sz="4400" dirty="0" smtClean="0"/>
              <a:t/>
            </a:r>
            <a:br>
              <a:rPr lang="en-US" sz="4400" dirty="0" smtClean="0"/>
            </a:br>
            <a:r>
              <a:rPr lang="en-US" sz="4400" dirty="0"/>
              <a:t/>
            </a:r>
            <a:br>
              <a:rPr lang="en-US" sz="4400" dirty="0"/>
            </a:br>
            <a:r>
              <a:rPr lang="en-US" sz="4400" dirty="0" smtClean="0"/>
              <a:t/>
            </a:r>
            <a:br>
              <a:rPr lang="en-US" sz="4400" dirty="0" smtClean="0"/>
            </a:br>
            <a:r>
              <a:rPr lang="en-US" sz="4400" dirty="0"/>
              <a:t/>
            </a:r>
            <a:br>
              <a:rPr lang="en-US" sz="4400" dirty="0"/>
            </a:br>
            <a:r>
              <a:rPr lang="en-US" sz="4400" dirty="0" smtClean="0"/>
              <a:t/>
            </a:r>
            <a:br>
              <a:rPr lang="en-US" sz="4400" dirty="0" smtClean="0"/>
            </a:br>
            <a:r>
              <a:rPr lang="en-US" sz="4400" dirty="0" smtClean="0"/>
              <a:t/>
            </a:r>
            <a:br>
              <a:rPr lang="en-US" sz="4400" dirty="0" smtClean="0"/>
            </a:br>
            <a:r>
              <a:rPr lang="en-US" sz="4400" dirty="0" smtClean="0"/>
              <a:t/>
            </a:r>
            <a:br>
              <a:rPr lang="en-US" sz="4400" dirty="0" smtClean="0"/>
            </a:br>
            <a:r>
              <a:rPr lang="en-US" sz="4400" dirty="0" smtClean="0"/>
              <a:t>Making Snakebite an agenda of HP Health Department- Journey so far-                      </a:t>
            </a:r>
            <a:br>
              <a:rPr lang="en-US" sz="4400" dirty="0" smtClean="0"/>
            </a:br>
            <a:r>
              <a:rPr lang="en-US" sz="4400" dirty="0" err="1" smtClean="0">
                <a:solidFill>
                  <a:srgbClr val="FFC000"/>
                </a:solidFill>
              </a:rPr>
              <a:t>Organised</a:t>
            </a:r>
            <a:r>
              <a:rPr lang="en-US" sz="4400" dirty="0" smtClean="0">
                <a:solidFill>
                  <a:srgbClr val="FFC000"/>
                </a:solidFill>
              </a:rPr>
              <a:t> by; </a:t>
            </a:r>
            <a:r>
              <a:rPr lang="en-US" sz="4400" dirty="0" smtClean="0"/>
              <a:t/>
            </a:r>
            <a:br>
              <a:rPr lang="en-US" sz="4400" dirty="0" smtClean="0"/>
            </a:br>
            <a:r>
              <a:rPr lang="en-US" sz="3600" dirty="0" smtClean="0"/>
              <a:t>Annual Conference of the Indian Society for </a:t>
            </a:r>
            <a:r>
              <a:rPr lang="en-US" sz="3600" dirty="0" err="1" smtClean="0"/>
              <a:t>Toxinology</a:t>
            </a:r>
            <a:r>
              <a:rPr lang="en-US" sz="3600" dirty="0" smtClean="0"/>
              <a:t> and Snakebite Mitigation (ISTSM)</a:t>
            </a:r>
            <a:r>
              <a:rPr lang="en-US" sz="4400" dirty="0"/>
              <a:t/>
            </a:r>
            <a:br>
              <a:rPr lang="en-US" sz="4400" dirty="0"/>
            </a:br>
            <a:endParaRPr lang="en-US" sz="4400" dirty="0"/>
          </a:p>
        </p:txBody>
      </p:sp>
      <p:sp>
        <p:nvSpPr>
          <p:cNvPr id="3" name="Subtitle 2"/>
          <p:cNvSpPr>
            <a:spLocks noGrp="1"/>
          </p:cNvSpPr>
          <p:nvPr>
            <p:ph type="subTitle" idx="1"/>
          </p:nvPr>
        </p:nvSpPr>
        <p:spPr>
          <a:xfrm>
            <a:off x="-228600" y="5334000"/>
            <a:ext cx="9753600" cy="1066800"/>
          </a:xfrm>
        </p:spPr>
        <p:txBody>
          <a:bodyPr>
            <a:normAutofit fontScale="85000" lnSpcReduction="20000"/>
          </a:bodyPr>
          <a:lstStyle/>
          <a:p>
            <a:pPr algn="ctr"/>
            <a:r>
              <a:rPr lang="en-US" sz="3900" dirty="0" smtClean="0">
                <a:solidFill>
                  <a:srgbClr val="FFC000"/>
                </a:solidFill>
              </a:rPr>
              <a:t>Dr. </a:t>
            </a:r>
            <a:r>
              <a:rPr lang="en-US" sz="3900" dirty="0" err="1" smtClean="0">
                <a:solidFill>
                  <a:srgbClr val="FFC000"/>
                </a:solidFill>
              </a:rPr>
              <a:t>Omesh</a:t>
            </a:r>
            <a:r>
              <a:rPr lang="en-US" sz="3900" dirty="0" smtClean="0">
                <a:solidFill>
                  <a:srgbClr val="FFC000"/>
                </a:solidFill>
              </a:rPr>
              <a:t> Kumar </a:t>
            </a:r>
            <a:r>
              <a:rPr lang="en-US" sz="3900" dirty="0" err="1" smtClean="0">
                <a:solidFill>
                  <a:srgbClr val="FFC000"/>
                </a:solidFill>
              </a:rPr>
              <a:t>Bharti</a:t>
            </a:r>
            <a:r>
              <a:rPr lang="en-US" sz="3900" dirty="0" smtClean="0">
                <a:solidFill>
                  <a:srgbClr val="FFC000"/>
                </a:solidFill>
              </a:rPr>
              <a:t>*</a:t>
            </a:r>
          </a:p>
          <a:p>
            <a:pPr algn="ctr"/>
            <a:r>
              <a:rPr lang="en-US" sz="1900" dirty="0" smtClean="0">
                <a:solidFill>
                  <a:srgbClr val="FFC000"/>
                </a:solidFill>
              </a:rPr>
              <a:t>   </a:t>
            </a:r>
            <a:endParaRPr lang="en-US" sz="1900" dirty="0">
              <a:solidFill>
                <a:srgbClr val="FFC000"/>
              </a:solidFill>
            </a:endParaRPr>
          </a:p>
          <a:p>
            <a:pPr algn="ctr"/>
            <a:r>
              <a:rPr lang="en-US" sz="1900" dirty="0" smtClean="0">
                <a:solidFill>
                  <a:srgbClr val="FFC000"/>
                </a:solidFill>
              </a:rPr>
              <a:t>*State Epidemiologist;  State Institute Of Health &amp; Family Welfare. Parimahal, </a:t>
            </a:r>
            <a:r>
              <a:rPr lang="en-US" sz="1900" dirty="0" err="1" smtClean="0">
                <a:solidFill>
                  <a:srgbClr val="FFC000"/>
                </a:solidFill>
              </a:rPr>
              <a:t>Shimla</a:t>
            </a:r>
            <a:r>
              <a:rPr lang="en-US" sz="1900" dirty="0" smtClean="0">
                <a:solidFill>
                  <a:srgbClr val="FFC000"/>
                </a:solidFill>
              </a:rPr>
              <a:t> </a:t>
            </a:r>
          </a:p>
        </p:txBody>
      </p:sp>
    </p:spTree>
    <p:extLst>
      <p:ext uri="{BB962C8B-B14F-4D97-AF65-F5344CB8AC3E}">
        <p14:creationId xmlns:p14="http://schemas.microsoft.com/office/powerpoint/2010/main" xmlns="" val="163307130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04088"/>
            <a:ext cx="8991600" cy="515112"/>
          </a:xfrm>
        </p:spPr>
        <p:txBody>
          <a:bodyPr>
            <a:normAutofit fontScale="90000"/>
          </a:bodyPr>
          <a:lstStyle/>
          <a:p>
            <a:r>
              <a:rPr lang="en-US" sz="4400" dirty="0" smtClean="0"/>
              <a:t>Data on Snakebite in Himachal Pradesh</a:t>
            </a:r>
            <a:endParaRPr lang="en-US" sz="4400" dirty="0"/>
          </a:p>
        </p:txBody>
      </p:sp>
      <p:sp>
        <p:nvSpPr>
          <p:cNvPr id="3" name="Content Placeholder 2"/>
          <p:cNvSpPr>
            <a:spLocks noGrp="1"/>
          </p:cNvSpPr>
          <p:nvPr>
            <p:ph idx="1"/>
          </p:nvPr>
        </p:nvSpPr>
        <p:spPr>
          <a:xfrm>
            <a:off x="228600" y="1447800"/>
            <a:ext cx="8686800" cy="5181600"/>
          </a:xfrm>
        </p:spPr>
        <p:txBody>
          <a:bodyPr>
            <a:normAutofit fontScale="92500" lnSpcReduction="10000"/>
          </a:bodyPr>
          <a:lstStyle/>
          <a:p>
            <a:r>
              <a:rPr lang="en-US" dirty="0" smtClean="0"/>
              <a:t>No data on snakebite was available in Himachal Pradesh</a:t>
            </a:r>
          </a:p>
          <a:p>
            <a:r>
              <a:rPr lang="en-US" dirty="0" smtClean="0"/>
              <a:t>I met Secretary Health, Director Health Service and Mission Director (MD) National Health Mission (NHM)and emphasised the need for data collection on snakebite though it is there in Integrated Disease Surveillance Project (IDSP) as mandate</a:t>
            </a:r>
          </a:p>
          <a:p>
            <a:r>
              <a:rPr lang="en-US" dirty="0" smtClean="0"/>
              <a:t>MD NHM was also appraised lack of training of doctors on snakebite management and need to do that.</a:t>
            </a:r>
          </a:p>
          <a:p>
            <a:r>
              <a:rPr lang="en-US" dirty="0" smtClean="0"/>
              <a:t>I met Secretary Disaster Management Department (DM) and stressed the need to mitigate snakebite disaster by awareness.</a:t>
            </a:r>
          </a:p>
          <a:p>
            <a:r>
              <a:rPr lang="en-US" dirty="0" smtClean="0"/>
              <a:t>DM Department started an advertisement on FM radio</a:t>
            </a:r>
          </a:p>
          <a:p>
            <a:r>
              <a:rPr lang="en-US" dirty="0" smtClean="0"/>
              <a:t>Same Advertisement was followed by NHM later</a:t>
            </a:r>
          </a:p>
          <a:p>
            <a:r>
              <a:rPr lang="en-US" dirty="0" smtClean="0"/>
              <a:t>For the First time ever, snakebite was in government advertisements and minds of decision makers</a:t>
            </a:r>
          </a:p>
          <a:p>
            <a:endParaRPr lang="en-US" dirty="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990600" y="205444"/>
            <a:ext cx="5902294" cy="650015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5" name="Rectangle 4"/>
          <p:cNvSpPr/>
          <p:nvPr/>
        </p:nvSpPr>
        <p:spPr>
          <a:xfrm>
            <a:off x="1219200" y="2133600"/>
            <a:ext cx="5486400" cy="1524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1198547" y="6324600"/>
            <a:ext cx="5486400" cy="2286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7162800" y="2819400"/>
            <a:ext cx="1524000" cy="2308324"/>
          </a:xfrm>
          <a:prstGeom prst="rect">
            <a:avLst/>
          </a:prstGeom>
          <a:noFill/>
        </p:spPr>
        <p:txBody>
          <a:bodyPr wrap="square" rtlCol="0">
            <a:spAutoFit/>
          </a:bodyPr>
          <a:lstStyle/>
          <a:p>
            <a:r>
              <a:rPr lang="en-US" dirty="0" smtClean="0">
                <a:solidFill>
                  <a:srgbClr val="FF0000"/>
                </a:solidFill>
              </a:rPr>
              <a:t>There is huge difference between reporting  of snakebite and actual deaths in India</a:t>
            </a:r>
            <a:endParaRPr lang="en-US" dirty="0">
              <a:solidFill>
                <a:srgbClr val="FF0000"/>
              </a:solidFill>
            </a:endParaRPr>
          </a:p>
        </p:txBody>
      </p:sp>
    </p:spTree>
    <p:extLst>
      <p:ext uri="{BB962C8B-B14F-4D97-AF65-F5344CB8AC3E}">
        <p14:creationId xmlns:p14="http://schemas.microsoft.com/office/powerpoint/2010/main" xmlns="" val="117637064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57200"/>
            <a:ext cx="9144000" cy="609600"/>
          </a:xfrm>
        </p:spPr>
        <p:txBody>
          <a:bodyPr>
            <a:noAutofit/>
          </a:bodyPr>
          <a:lstStyle/>
          <a:p>
            <a:r>
              <a:rPr lang="en-IN" sz="3400" b="1" dirty="0" smtClean="0"/>
              <a:t>District wise Yearly Snake Bite Cases in H.P.(IDSP)</a:t>
            </a:r>
            <a:endParaRPr lang="en-US" sz="3400" dirty="0"/>
          </a:p>
        </p:txBody>
      </p:sp>
      <p:graphicFrame>
        <p:nvGraphicFramePr>
          <p:cNvPr id="4" name="Content Placeholder 3"/>
          <p:cNvGraphicFramePr>
            <a:graphicFrameLocks noGrp="1"/>
          </p:cNvGraphicFramePr>
          <p:nvPr>
            <p:ph idx="1"/>
          </p:nvPr>
        </p:nvGraphicFramePr>
        <p:xfrm>
          <a:off x="457200" y="1143000"/>
          <a:ext cx="8153397" cy="5191760"/>
        </p:xfrm>
        <a:graphic>
          <a:graphicData uri="http://schemas.openxmlformats.org/drawingml/2006/table">
            <a:tbl>
              <a:tblPr firstRow="1" bandRow="1">
                <a:tableStyleId>{5C22544A-7EE6-4342-B048-85BDC9FD1C3A}</a:tableStyleId>
              </a:tblPr>
              <a:tblGrid>
                <a:gridCol w="1164771"/>
                <a:gridCol w="1164771"/>
                <a:gridCol w="1164771"/>
                <a:gridCol w="1164771"/>
                <a:gridCol w="1164771"/>
                <a:gridCol w="1164771"/>
                <a:gridCol w="1164771"/>
              </a:tblGrid>
              <a:tr h="370840">
                <a:tc>
                  <a:txBody>
                    <a:bodyPr/>
                    <a:lstStyle/>
                    <a:p>
                      <a:pPr marL="0" marR="0">
                        <a:lnSpc>
                          <a:spcPct val="115000"/>
                        </a:lnSpc>
                        <a:spcBef>
                          <a:spcPts val="0"/>
                        </a:spcBef>
                        <a:spcAft>
                          <a:spcPts val="0"/>
                        </a:spcAft>
                      </a:pPr>
                      <a:r>
                        <a:rPr lang="en-IN" sz="1400" b="1" dirty="0">
                          <a:solidFill>
                            <a:srgbClr val="000000"/>
                          </a:solidFill>
                          <a:latin typeface="Calibri"/>
                          <a:ea typeface="Times New Roman"/>
                          <a:cs typeface="Calibri"/>
                        </a:rPr>
                        <a:t>S.NO</a:t>
                      </a:r>
                      <a:endParaRPr lang="en-US" sz="1100" dirty="0">
                        <a:latin typeface="Calibri"/>
                        <a:ea typeface="Calibri"/>
                        <a:cs typeface="Mangal"/>
                      </a:endParaRPr>
                    </a:p>
                  </a:txBody>
                  <a:tcPr marL="68580" marR="68580" marT="0" marB="0" anchor="b"/>
                </a:tc>
                <a:tc>
                  <a:txBody>
                    <a:bodyPr/>
                    <a:lstStyle/>
                    <a:p>
                      <a:pPr marL="0" marR="0">
                        <a:lnSpc>
                          <a:spcPct val="115000"/>
                        </a:lnSpc>
                        <a:spcBef>
                          <a:spcPts val="0"/>
                        </a:spcBef>
                        <a:spcAft>
                          <a:spcPts val="0"/>
                        </a:spcAft>
                      </a:pPr>
                      <a:r>
                        <a:rPr lang="en-IN" sz="1400" b="1">
                          <a:solidFill>
                            <a:srgbClr val="000000"/>
                          </a:solidFill>
                          <a:latin typeface="Calibri"/>
                          <a:ea typeface="Times New Roman"/>
                          <a:cs typeface="Calibri"/>
                        </a:rPr>
                        <a:t>DISTRICT</a:t>
                      </a:r>
                      <a:endParaRPr lang="en-US" sz="1100">
                        <a:latin typeface="Calibri"/>
                        <a:ea typeface="Calibri"/>
                        <a:cs typeface="Mangal"/>
                      </a:endParaRPr>
                    </a:p>
                  </a:txBody>
                  <a:tcPr marL="68580" marR="68580" marT="0" marB="0" anchor="b"/>
                </a:tc>
                <a:tc>
                  <a:txBody>
                    <a:bodyPr/>
                    <a:lstStyle/>
                    <a:p>
                      <a:pPr marL="0" marR="0" algn="r">
                        <a:lnSpc>
                          <a:spcPct val="115000"/>
                        </a:lnSpc>
                        <a:spcBef>
                          <a:spcPts val="0"/>
                        </a:spcBef>
                        <a:spcAft>
                          <a:spcPts val="0"/>
                        </a:spcAft>
                      </a:pPr>
                      <a:r>
                        <a:rPr lang="en-IN" sz="1400" b="1">
                          <a:solidFill>
                            <a:srgbClr val="000000"/>
                          </a:solidFill>
                          <a:latin typeface="Calibri"/>
                          <a:ea typeface="Times New Roman"/>
                          <a:cs typeface="Calibri"/>
                        </a:rPr>
                        <a:t>2015</a:t>
                      </a:r>
                      <a:endParaRPr lang="en-US" sz="1100">
                        <a:latin typeface="Calibri"/>
                        <a:ea typeface="Calibri"/>
                        <a:cs typeface="Mangal"/>
                      </a:endParaRPr>
                    </a:p>
                  </a:txBody>
                  <a:tcPr marL="68580" marR="68580" marT="0" marB="0" anchor="b"/>
                </a:tc>
                <a:tc>
                  <a:txBody>
                    <a:bodyPr/>
                    <a:lstStyle/>
                    <a:p>
                      <a:pPr marL="0" marR="0" algn="r">
                        <a:lnSpc>
                          <a:spcPct val="115000"/>
                        </a:lnSpc>
                        <a:spcBef>
                          <a:spcPts val="0"/>
                        </a:spcBef>
                        <a:spcAft>
                          <a:spcPts val="0"/>
                        </a:spcAft>
                      </a:pPr>
                      <a:r>
                        <a:rPr lang="en-IN" sz="1400" b="1">
                          <a:solidFill>
                            <a:srgbClr val="000000"/>
                          </a:solidFill>
                          <a:latin typeface="Calibri"/>
                          <a:ea typeface="Times New Roman"/>
                          <a:cs typeface="Calibri"/>
                        </a:rPr>
                        <a:t>2016</a:t>
                      </a:r>
                      <a:endParaRPr lang="en-US" sz="1100">
                        <a:latin typeface="Calibri"/>
                        <a:ea typeface="Calibri"/>
                        <a:cs typeface="Mangal"/>
                      </a:endParaRPr>
                    </a:p>
                  </a:txBody>
                  <a:tcPr marL="68580" marR="68580" marT="0" marB="0" anchor="b"/>
                </a:tc>
                <a:tc>
                  <a:txBody>
                    <a:bodyPr/>
                    <a:lstStyle/>
                    <a:p>
                      <a:pPr marL="0" marR="0" algn="r">
                        <a:lnSpc>
                          <a:spcPct val="115000"/>
                        </a:lnSpc>
                        <a:spcBef>
                          <a:spcPts val="0"/>
                        </a:spcBef>
                        <a:spcAft>
                          <a:spcPts val="0"/>
                        </a:spcAft>
                      </a:pPr>
                      <a:r>
                        <a:rPr lang="en-IN" sz="1400" b="1">
                          <a:solidFill>
                            <a:srgbClr val="000000"/>
                          </a:solidFill>
                          <a:latin typeface="Calibri"/>
                          <a:ea typeface="Times New Roman"/>
                          <a:cs typeface="Calibri"/>
                        </a:rPr>
                        <a:t>2017</a:t>
                      </a:r>
                      <a:endParaRPr lang="en-US" sz="1100">
                        <a:latin typeface="Calibri"/>
                        <a:ea typeface="Calibri"/>
                        <a:cs typeface="Mangal"/>
                      </a:endParaRPr>
                    </a:p>
                  </a:txBody>
                  <a:tcPr marL="68580" marR="68580" marT="0" marB="0" anchor="b"/>
                </a:tc>
                <a:tc>
                  <a:txBody>
                    <a:bodyPr/>
                    <a:lstStyle/>
                    <a:p>
                      <a:pPr marL="0" marR="0" algn="r">
                        <a:lnSpc>
                          <a:spcPct val="115000"/>
                        </a:lnSpc>
                        <a:spcBef>
                          <a:spcPts val="0"/>
                        </a:spcBef>
                        <a:spcAft>
                          <a:spcPts val="0"/>
                        </a:spcAft>
                      </a:pPr>
                      <a:r>
                        <a:rPr lang="en-IN" sz="1400" b="1">
                          <a:solidFill>
                            <a:srgbClr val="000000"/>
                          </a:solidFill>
                          <a:latin typeface="Calibri"/>
                          <a:ea typeface="Times New Roman"/>
                          <a:cs typeface="Calibri"/>
                        </a:rPr>
                        <a:t>2018</a:t>
                      </a:r>
                      <a:endParaRPr lang="en-US" sz="1100">
                        <a:latin typeface="Calibri"/>
                        <a:ea typeface="Calibri"/>
                        <a:cs typeface="Mangal"/>
                      </a:endParaRPr>
                    </a:p>
                  </a:txBody>
                  <a:tcPr marL="68580" marR="68580" marT="0" marB="0" anchor="b"/>
                </a:tc>
                <a:tc>
                  <a:txBody>
                    <a:bodyPr/>
                    <a:lstStyle/>
                    <a:p>
                      <a:pPr marL="0" marR="0" algn="r">
                        <a:lnSpc>
                          <a:spcPct val="115000"/>
                        </a:lnSpc>
                        <a:spcBef>
                          <a:spcPts val="0"/>
                        </a:spcBef>
                        <a:spcAft>
                          <a:spcPts val="0"/>
                        </a:spcAft>
                      </a:pPr>
                      <a:r>
                        <a:rPr lang="en-IN" sz="1400" b="1">
                          <a:solidFill>
                            <a:srgbClr val="000000"/>
                          </a:solidFill>
                          <a:latin typeface="Calibri"/>
                          <a:ea typeface="Times New Roman"/>
                          <a:cs typeface="Calibri"/>
                        </a:rPr>
                        <a:t>2019</a:t>
                      </a:r>
                      <a:endParaRPr lang="en-US" sz="1100">
                        <a:latin typeface="Calibri"/>
                        <a:ea typeface="Calibri"/>
                        <a:cs typeface="Mangal"/>
                      </a:endParaRPr>
                    </a:p>
                  </a:txBody>
                  <a:tcPr marL="68580" marR="68580" marT="0" marB="0" anchor="b"/>
                </a:tc>
              </a:tr>
              <a:tr h="370840">
                <a:tc>
                  <a:txBody>
                    <a:bodyPr/>
                    <a:lstStyle/>
                    <a:p>
                      <a:pPr marL="0" marR="0" algn="ctr">
                        <a:lnSpc>
                          <a:spcPct val="115000"/>
                        </a:lnSpc>
                        <a:spcBef>
                          <a:spcPts val="0"/>
                        </a:spcBef>
                        <a:spcAft>
                          <a:spcPts val="0"/>
                        </a:spcAft>
                      </a:pPr>
                      <a:r>
                        <a:rPr lang="en-IN" sz="1400">
                          <a:solidFill>
                            <a:srgbClr val="000000"/>
                          </a:solidFill>
                          <a:latin typeface="Calibri"/>
                          <a:ea typeface="Times New Roman"/>
                          <a:cs typeface="Calibri"/>
                        </a:rPr>
                        <a:t>1</a:t>
                      </a:r>
                      <a:endParaRPr lang="en-US" sz="1100">
                        <a:latin typeface="Calibri"/>
                        <a:ea typeface="Calibri"/>
                        <a:cs typeface="Mangal"/>
                      </a:endParaRPr>
                    </a:p>
                  </a:txBody>
                  <a:tcPr marL="68580" marR="68580" marT="0" marB="0" anchor="b"/>
                </a:tc>
                <a:tc>
                  <a:txBody>
                    <a:bodyPr/>
                    <a:lstStyle/>
                    <a:p>
                      <a:pPr marL="0" marR="0">
                        <a:lnSpc>
                          <a:spcPct val="115000"/>
                        </a:lnSpc>
                        <a:spcBef>
                          <a:spcPts val="0"/>
                        </a:spcBef>
                        <a:spcAft>
                          <a:spcPts val="0"/>
                        </a:spcAft>
                      </a:pPr>
                      <a:r>
                        <a:rPr lang="en-IN" sz="1400">
                          <a:solidFill>
                            <a:srgbClr val="000000"/>
                          </a:solidFill>
                          <a:latin typeface="Calibri"/>
                          <a:ea typeface="Times New Roman"/>
                          <a:cs typeface="Calibri"/>
                        </a:rPr>
                        <a:t>BILASPUR</a:t>
                      </a:r>
                      <a:endParaRPr lang="en-US" sz="1100">
                        <a:latin typeface="Calibri"/>
                        <a:ea typeface="Calibri"/>
                        <a:cs typeface="Mangal"/>
                      </a:endParaRPr>
                    </a:p>
                  </a:txBody>
                  <a:tcPr marL="68580" marR="68580" marT="0" marB="0" anchor="b"/>
                </a:tc>
                <a:tc>
                  <a:txBody>
                    <a:bodyPr/>
                    <a:lstStyle/>
                    <a:p>
                      <a:pPr marL="0" marR="0" algn="r">
                        <a:lnSpc>
                          <a:spcPct val="115000"/>
                        </a:lnSpc>
                        <a:spcBef>
                          <a:spcPts val="0"/>
                        </a:spcBef>
                        <a:spcAft>
                          <a:spcPts val="0"/>
                        </a:spcAft>
                      </a:pPr>
                      <a:r>
                        <a:rPr lang="en-IN" sz="1400">
                          <a:solidFill>
                            <a:srgbClr val="000000"/>
                          </a:solidFill>
                          <a:latin typeface="Calibri"/>
                          <a:ea typeface="Times New Roman"/>
                          <a:cs typeface="Calibri"/>
                        </a:rPr>
                        <a:t>115</a:t>
                      </a:r>
                      <a:endParaRPr lang="en-US" sz="1100">
                        <a:latin typeface="Calibri"/>
                        <a:ea typeface="Calibri"/>
                        <a:cs typeface="Mangal"/>
                      </a:endParaRPr>
                    </a:p>
                  </a:txBody>
                  <a:tcPr marL="68580" marR="68580" marT="0" marB="0" anchor="b"/>
                </a:tc>
                <a:tc>
                  <a:txBody>
                    <a:bodyPr/>
                    <a:lstStyle/>
                    <a:p>
                      <a:pPr marL="0" marR="0" algn="r">
                        <a:lnSpc>
                          <a:spcPct val="115000"/>
                        </a:lnSpc>
                        <a:spcBef>
                          <a:spcPts val="0"/>
                        </a:spcBef>
                        <a:spcAft>
                          <a:spcPts val="0"/>
                        </a:spcAft>
                      </a:pPr>
                      <a:r>
                        <a:rPr lang="en-IN" sz="1400">
                          <a:solidFill>
                            <a:srgbClr val="000000"/>
                          </a:solidFill>
                          <a:latin typeface="Calibri"/>
                          <a:ea typeface="Times New Roman"/>
                          <a:cs typeface="Calibri"/>
                        </a:rPr>
                        <a:t>118</a:t>
                      </a:r>
                      <a:endParaRPr lang="en-US" sz="1100">
                        <a:latin typeface="Calibri"/>
                        <a:ea typeface="Calibri"/>
                        <a:cs typeface="Mangal"/>
                      </a:endParaRPr>
                    </a:p>
                  </a:txBody>
                  <a:tcPr marL="68580" marR="68580" marT="0" marB="0" anchor="b"/>
                </a:tc>
                <a:tc>
                  <a:txBody>
                    <a:bodyPr/>
                    <a:lstStyle/>
                    <a:p>
                      <a:pPr marL="0" marR="0" algn="r">
                        <a:lnSpc>
                          <a:spcPct val="115000"/>
                        </a:lnSpc>
                        <a:spcBef>
                          <a:spcPts val="0"/>
                        </a:spcBef>
                        <a:spcAft>
                          <a:spcPts val="0"/>
                        </a:spcAft>
                      </a:pPr>
                      <a:r>
                        <a:rPr lang="en-IN" sz="1400">
                          <a:solidFill>
                            <a:srgbClr val="000000"/>
                          </a:solidFill>
                          <a:latin typeface="Calibri"/>
                          <a:ea typeface="Times New Roman"/>
                          <a:cs typeface="Calibri"/>
                        </a:rPr>
                        <a:t>91</a:t>
                      </a:r>
                      <a:endParaRPr lang="en-US" sz="1100">
                        <a:latin typeface="Calibri"/>
                        <a:ea typeface="Calibri"/>
                        <a:cs typeface="Mangal"/>
                      </a:endParaRPr>
                    </a:p>
                  </a:txBody>
                  <a:tcPr marL="68580" marR="68580" marT="0" marB="0" anchor="b"/>
                </a:tc>
                <a:tc>
                  <a:txBody>
                    <a:bodyPr/>
                    <a:lstStyle/>
                    <a:p>
                      <a:pPr marL="0" marR="0" algn="r">
                        <a:lnSpc>
                          <a:spcPct val="115000"/>
                        </a:lnSpc>
                        <a:spcBef>
                          <a:spcPts val="0"/>
                        </a:spcBef>
                        <a:spcAft>
                          <a:spcPts val="0"/>
                        </a:spcAft>
                      </a:pPr>
                      <a:r>
                        <a:rPr lang="en-IN" sz="1400">
                          <a:solidFill>
                            <a:srgbClr val="000000"/>
                          </a:solidFill>
                          <a:latin typeface="Calibri"/>
                          <a:ea typeface="Times New Roman"/>
                          <a:cs typeface="Calibri"/>
                        </a:rPr>
                        <a:t>42</a:t>
                      </a:r>
                      <a:endParaRPr lang="en-US" sz="1100">
                        <a:latin typeface="Calibri"/>
                        <a:ea typeface="Calibri"/>
                        <a:cs typeface="Mangal"/>
                      </a:endParaRPr>
                    </a:p>
                  </a:txBody>
                  <a:tcPr marL="68580" marR="68580" marT="0" marB="0" anchor="b"/>
                </a:tc>
                <a:tc>
                  <a:txBody>
                    <a:bodyPr/>
                    <a:lstStyle/>
                    <a:p>
                      <a:pPr marL="0" marR="0" algn="r">
                        <a:lnSpc>
                          <a:spcPct val="115000"/>
                        </a:lnSpc>
                        <a:spcBef>
                          <a:spcPts val="0"/>
                        </a:spcBef>
                        <a:spcAft>
                          <a:spcPts val="0"/>
                        </a:spcAft>
                      </a:pPr>
                      <a:r>
                        <a:rPr lang="en-IN" sz="1400">
                          <a:solidFill>
                            <a:srgbClr val="000000"/>
                          </a:solidFill>
                          <a:latin typeface="Calibri"/>
                          <a:ea typeface="Times New Roman"/>
                          <a:cs typeface="Calibri"/>
                        </a:rPr>
                        <a:t>15</a:t>
                      </a:r>
                      <a:endParaRPr lang="en-US" sz="1100">
                        <a:latin typeface="Calibri"/>
                        <a:ea typeface="Calibri"/>
                        <a:cs typeface="Mangal"/>
                      </a:endParaRPr>
                    </a:p>
                  </a:txBody>
                  <a:tcPr marL="68580" marR="68580" marT="0" marB="0" anchor="b"/>
                </a:tc>
              </a:tr>
              <a:tr h="370840">
                <a:tc>
                  <a:txBody>
                    <a:bodyPr/>
                    <a:lstStyle/>
                    <a:p>
                      <a:pPr marL="0" marR="0" algn="ctr">
                        <a:lnSpc>
                          <a:spcPct val="115000"/>
                        </a:lnSpc>
                        <a:spcBef>
                          <a:spcPts val="0"/>
                        </a:spcBef>
                        <a:spcAft>
                          <a:spcPts val="0"/>
                        </a:spcAft>
                      </a:pPr>
                      <a:r>
                        <a:rPr lang="en-IN" sz="1400">
                          <a:solidFill>
                            <a:srgbClr val="000000"/>
                          </a:solidFill>
                          <a:latin typeface="Calibri"/>
                          <a:ea typeface="Times New Roman"/>
                          <a:cs typeface="Calibri"/>
                        </a:rPr>
                        <a:t>2</a:t>
                      </a:r>
                      <a:endParaRPr lang="en-US" sz="1100">
                        <a:latin typeface="Calibri"/>
                        <a:ea typeface="Calibri"/>
                        <a:cs typeface="Mangal"/>
                      </a:endParaRPr>
                    </a:p>
                  </a:txBody>
                  <a:tcPr marL="68580" marR="68580" marT="0" marB="0" anchor="b"/>
                </a:tc>
                <a:tc>
                  <a:txBody>
                    <a:bodyPr/>
                    <a:lstStyle/>
                    <a:p>
                      <a:pPr marL="0" marR="0">
                        <a:lnSpc>
                          <a:spcPct val="115000"/>
                        </a:lnSpc>
                        <a:spcBef>
                          <a:spcPts val="0"/>
                        </a:spcBef>
                        <a:spcAft>
                          <a:spcPts val="0"/>
                        </a:spcAft>
                      </a:pPr>
                      <a:r>
                        <a:rPr lang="en-IN" sz="1400">
                          <a:solidFill>
                            <a:srgbClr val="000000"/>
                          </a:solidFill>
                          <a:latin typeface="Calibri"/>
                          <a:ea typeface="Times New Roman"/>
                          <a:cs typeface="Calibri"/>
                        </a:rPr>
                        <a:t>CHAMBA</a:t>
                      </a:r>
                      <a:endParaRPr lang="en-US" sz="1100">
                        <a:latin typeface="Calibri"/>
                        <a:ea typeface="Calibri"/>
                        <a:cs typeface="Mangal"/>
                      </a:endParaRPr>
                    </a:p>
                  </a:txBody>
                  <a:tcPr marL="68580" marR="68580" marT="0" marB="0" anchor="b"/>
                </a:tc>
                <a:tc>
                  <a:txBody>
                    <a:bodyPr/>
                    <a:lstStyle/>
                    <a:p>
                      <a:pPr marL="0" marR="0" algn="r">
                        <a:lnSpc>
                          <a:spcPct val="115000"/>
                        </a:lnSpc>
                        <a:spcBef>
                          <a:spcPts val="0"/>
                        </a:spcBef>
                        <a:spcAft>
                          <a:spcPts val="0"/>
                        </a:spcAft>
                      </a:pPr>
                      <a:r>
                        <a:rPr lang="en-IN" sz="1400">
                          <a:solidFill>
                            <a:srgbClr val="000000"/>
                          </a:solidFill>
                          <a:latin typeface="Calibri"/>
                          <a:ea typeface="Times New Roman"/>
                          <a:cs typeface="Calibri"/>
                        </a:rPr>
                        <a:t>55</a:t>
                      </a:r>
                      <a:endParaRPr lang="en-US" sz="1100">
                        <a:latin typeface="Calibri"/>
                        <a:ea typeface="Calibri"/>
                        <a:cs typeface="Mangal"/>
                      </a:endParaRPr>
                    </a:p>
                  </a:txBody>
                  <a:tcPr marL="68580" marR="68580" marT="0" marB="0" anchor="b"/>
                </a:tc>
                <a:tc>
                  <a:txBody>
                    <a:bodyPr/>
                    <a:lstStyle/>
                    <a:p>
                      <a:pPr marL="0" marR="0" algn="r">
                        <a:lnSpc>
                          <a:spcPct val="115000"/>
                        </a:lnSpc>
                        <a:spcBef>
                          <a:spcPts val="0"/>
                        </a:spcBef>
                        <a:spcAft>
                          <a:spcPts val="0"/>
                        </a:spcAft>
                      </a:pPr>
                      <a:r>
                        <a:rPr lang="en-IN" sz="1400">
                          <a:solidFill>
                            <a:srgbClr val="000000"/>
                          </a:solidFill>
                          <a:latin typeface="Calibri"/>
                          <a:ea typeface="Times New Roman"/>
                          <a:cs typeface="Calibri"/>
                        </a:rPr>
                        <a:t>17</a:t>
                      </a:r>
                      <a:endParaRPr lang="en-US" sz="1100">
                        <a:latin typeface="Calibri"/>
                        <a:ea typeface="Calibri"/>
                        <a:cs typeface="Mangal"/>
                      </a:endParaRPr>
                    </a:p>
                  </a:txBody>
                  <a:tcPr marL="68580" marR="68580" marT="0" marB="0" anchor="b"/>
                </a:tc>
                <a:tc>
                  <a:txBody>
                    <a:bodyPr/>
                    <a:lstStyle/>
                    <a:p>
                      <a:pPr marL="0" marR="0" algn="r">
                        <a:lnSpc>
                          <a:spcPct val="115000"/>
                        </a:lnSpc>
                        <a:spcBef>
                          <a:spcPts val="0"/>
                        </a:spcBef>
                        <a:spcAft>
                          <a:spcPts val="0"/>
                        </a:spcAft>
                      </a:pPr>
                      <a:r>
                        <a:rPr lang="en-IN" sz="1400">
                          <a:solidFill>
                            <a:srgbClr val="000000"/>
                          </a:solidFill>
                          <a:latin typeface="Calibri"/>
                          <a:ea typeface="Times New Roman"/>
                          <a:cs typeface="Calibri"/>
                        </a:rPr>
                        <a:t>56</a:t>
                      </a:r>
                      <a:endParaRPr lang="en-US" sz="1100">
                        <a:latin typeface="Calibri"/>
                        <a:ea typeface="Calibri"/>
                        <a:cs typeface="Mangal"/>
                      </a:endParaRPr>
                    </a:p>
                  </a:txBody>
                  <a:tcPr marL="68580" marR="68580" marT="0" marB="0" anchor="b"/>
                </a:tc>
                <a:tc>
                  <a:txBody>
                    <a:bodyPr/>
                    <a:lstStyle/>
                    <a:p>
                      <a:pPr marL="0" marR="0" algn="r">
                        <a:lnSpc>
                          <a:spcPct val="115000"/>
                        </a:lnSpc>
                        <a:spcBef>
                          <a:spcPts val="0"/>
                        </a:spcBef>
                        <a:spcAft>
                          <a:spcPts val="0"/>
                        </a:spcAft>
                      </a:pPr>
                      <a:r>
                        <a:rPr lang="en-IN" sz="1400">
                          <a:solidFill>
                            <a:srgbClr val="000000"/>
                          </a:solidFill>
                          <a:latin typeface="Calibri"/>
                          <a:ea typeface="Times New Roman"/>
                          <a:cs typeface="Calibri"/>
                        </a:rPr>
                        <a:t>55</a:t>
                      </a:r>
                      <a:endParaRPr lang="en-US" sz="1100">
                        <a:latin typeface="Calibri"/>
                        <a:ea typeface="Calibri"/>
                        <a:cs typeface="Mangal"/>
                      </a:endParaRPr>
                    </a:p>
                  </a:txBody>
                  <a:tcPr marL="68580" marR="68580" marT="0" marB="0" anchor="b"/>
                </a:tc>
                <a:tc>
                  <a:txBody>
                    <a:bodyPr/>
                    <a:lstStyle/>
                    <a:p>
                      <a:pPr marL="0" marR="0" algn="r">
                        <a:lnSpc>
                          <a:spcPct val="115000"/>
                        </a:lnSpc>
                        <a:spcBef>
                          <a:spcPts val="0"/>
                        </a:spcBef>
                        <a:spcAft>
                          <a:spcPts val="0"/>
                        </a:spcAft>
                      </a:pPr>
                      <a:r>
                        <a:rPr lang="en-IN" sz="1400">
                          <a:solidFill>
                            <a:srgbClr val="000000"/>
                          </a:solidFill>
                          <a:latin typeface="Calibri"/>
                          <a:ea typeface="Times New Roman"/>
                          <a:cs typeface="Calibri"/>
                        </a:rPr>
                        <a:t>18</a:t>
                      </a:r>
                      <a:endParaRPr lang="en-US" sz="1100">
                        <a:latin typeface="Calibri"/>
                        <a:ea typeface="Calibri"/>
                        <a:cs typeface="Mangal"/>
                      </a:endParaRPr>
                    </a:p>
                  </a:txBody>
                  <a:tcPr marL="68580" marR="68580" marT="0" marB="0" anchor="b"/>
                </a:tc>
              </a:tr>
              <a:tr h="370840">
                <a:tc>
                  <a:txBody>
                    <a:bodyPr/>
                    <a:lstStyle/>
                    <a:p>
                      <a:pPr marL="0" marR="0" algn="ctr">
                        <a:lnSpc>
                          <a:spcPct val="115000"/>
                        </a:lnSpc>
                        <a:spcBef>
                          <a:spcPts val="0"/>
                        </a:spcBef>
                        <a:spcAft>
                          <a:spcPts val="0"/>
                        </a:spcAft>
                      </a:pPr>
                      <a:r>
                        <a:rPr lang="en-IN" sz="1400">
                          <a:solidFill>
                            <a:srgbClr val="000000"/>
                          </a:solidFill>
                          <a:latin typeface="Calibri"/>
                          <a:ea typeface="Times New Roman"/>
                          <a:cs typeface="Calibri"/>
                        </a:rPr>
                        <a:t>3</a:t>
                      </a:r>
                      <a:endParaRPr lang="en-US" sz="1100">
                        <a:latin typeface="Calibri"/>
                        <a:ea typeface="Calibri"/>
                        <a:cs typeface="Mangal"/>
                      </a:endParaRPr>
                    </a:p>
                  </a:txBody>
                  <a:tcPr marL="68580" marR="68580" marT="0" marB="0" anchor="b"/>
                </a:tc>
                <a:tc>
                  <a:txBody>
                    <a:bodyPr/>
                    <a:lstStyle/>
                    <a:p>
                      <a:pPr marL="0" marR="0">
                        <a:lnSpc>
                          <a:spcPct val="115000"/>
                        </a:lnSpc>
                        <a:spcBef>
                          <a:spcPts val="0"/>
                        </a:spcBef>
                        <a:spcAft>
                          <a:spcPts val="0"/>
                        </a:spcAft>
                      </a:pPr>
                      <a:r>
                        <a:rPr lang="en-IN" sz="1400">
                          <a:solidFill>
                            <a:srgbClr val="000000"/>
                          </a:solidFill>
                          <a:latin typeface="Calibri"/>
                          <a:ea typeface="Times New Roman"/>
                          <a:cs typeface="Calibri"/>
                        </a:rPr>
                        <a:t>HAMIRPUR</a:t>
                      </a:r>
                      <a:endParaRPr lang="en-US" sz="1100">
                        <a:latin typeface="Calibri"/>
                        <a:ea typeface="Calibri"/>
                        <a:cs typeface="Mangal"/>
                      </a:endParaRPr>
                    </a:p>
                  </a:txBody>
                  <a:tcPr marL="68580" marR="68580" marT="0" marB="0" anchor="b"/>
                </a:tc>
                <a:tc>
                  <a:txBody>
                    <a:bodyPr/>
                    <a:lstStyle/>
                    <a:p>
                      <a:pPr marL="0" marR="0" algn="r">
                        <a:lnSpc>
                          <a:spcPct val="115000"/>
                        </a:lnSpc>
                        <a:spcBef>
                          <a:spcPts val="0"/>
                        </a:spcBef>
                        <a:spcAft>
                          <a:spcPts val="0"/>
                        </a:spcAft>
                      </a:pPr>
                      <a:r>
                        <a:rPr lang="en-IN" sz="1400">
                          <a:solidFill>
                            <a:srgbClr val="000000"/>
                          </a:solidFill>
                          <a:latin typeface="Calibri"/>
                          <a:ea typeface="Times New Roman"/>
                          <a:cs typeface="Calibri"/>
                        </a:rPr>
                        <a:t>160</a:t>
                      </a:r>
                      <a:endParaRPr lang="en-US" sz="1100">
                        <a:latin typeface="Calibri"/>
                        <a:ea typeface="Calibri"/>
                        <a:cs typeface="Mangal"/>
                      </a:endParaRPr>
                    </a:p>
                  </a:txBody>
                  <a:tcPr marL="68580" marR="68580" marT="0" marB="0" anchor="b"/>
                </a:tc>
                <a:tc>
                  <a:txBody>
                    <a:bodyPr/>
                    <a:lstStyle/>
                    <a:p>
                      <a:pPr marL="0" marR="0" algn="r">
                        <a:lnSpc>
                          <a:spcPct val="115000"/>
                        </a:lnSpc>
                        <a:spcBef>
                          <a:spcPts val="0"/>
                        </a:spcBef>
                        <a:spcAft>
                          <a:spcPts val="0"/>
                        </a:spcAft>
                      </a:pPr>
                      <a:r>
                        <a:rPr lang="en-IN" sz="1400">
                          <a:solidFill>
                            <a:srgbClr val="000000"/>
                          </a:solidFill>
                          <a:latin typeface="Calibri"/>
                          <a:ea typeface="Times New Roman"/>
                          <a:cs typeface="Calibri"/>
                        </a:rPr>
                        <a:t>182</a:t>
                      </a:r>
                      <a:endParaRPr lang="en-US" sz="1100">
                        <a:latin typeface="Calibri"/>
                        <a:ea typeface="Calibri"/>
                        <a:cs typeface="Mangal"/>
                      </a:endParaRPr>
                    </a:p>
                  </a:txBody>
                  <a:tcPr marL="68580" marR="68580" marT="0" marB="0" anchor="b"/>
                </a:tc>
                <a:tc>
                  <a:txBody>
                    <a:bodyPr/>
                    <a:lstStyle/>
                    <a:p>
                      <a:pPr marL="0" marR="0" algn="r">
                        <a:lnSpc>
                          <a:spcPct val="115000"/>
                        </a:lnSpc>
                        <a:spcBef>
                          <a:spcPts val="0"/>
                        </a:spcBef>
                        <a:spcAft>
                          <a:spcPts val="0"/>
                        </a:spcAft>
                      </a:pPr>
                      <a:r>
                        <a:rPr lang="en-IN" sz="1400">
                          <a:solidFill>
                            <a:srgbClr val="000000"/>
                          </a:solidFill>
                          <a:latin typeface="Calibri"/>
                          <a:ea typeface="Times New Roman"/>
                          <a:cs typeface="Calibri"/>
                        </a:rPr>
                        <a:t>97</a:t>
                      </a:r>
                      <a:endParaRPr lang="en-US" sz="1100">
                        <a:latin typeface="Calibri"/>
                        <a:ea typeface="Calibri"/>
                        <a:cs typeface="Mangal"/>
                      </a:endParaRPr>
                    </a:p>
                  </a:txBody>
                  <a:tcPr marL="68580" marR="68580" marT="0" marB="0" anchor="b"/>
                </a:tc>
                <a:tc>
                  <a:txBody>
                    <a:bodyPr/>
                    <a:lstStyle/>
                    <a:p>
                      <a:pPr marL="0" marR="0" algn="r">
                        <a:lnSpc>
                          <a:spcPct val="115000"/>
                        </a:lnSpc>
                        <a:spcBef>
                          <a:spcPts val="0"/>
                        </a:spcBef>
                        <a:spcAft>
                          <a:spcPts val="0"/>
                        </a:spcAft>
                      </a:pPr>
                      <a:r>
                        <a:rPr lang="en-IN" sz="1400">
                          <a:solidFill>
                            <a:srgbClr val="000000"/>
                          </a:solidFill>
                          <a:latin typeface="Calibri"/>
                          <a:ea typeface="Times New Roman"/>
                          <a:cs typeface="Calibri"/>
                        </a:rPr>
                        <a:t>54</a:t>
                      </a:r>
                      <a:endParaRPr lang="en-US" sz="1100">
                        <a:latin typeface="Calibri"/>
                        <a:ea typeface="Calibri"/>
                        <a:cs typeface="Mangal"/>
                      </a:endParaRPr>
                    </a:p>
                  </a:txBody>
                  <a:tcPr marL="68580" marR="68580" marT="0" marB="0" anchor="b"/>
                </a:tc>
                <a:tc>
                  <a:txBody>
                    <a:bodyPr/>
                    <a:lstStyle/>
                    <a:p>
                      <a:pPr marL="0" marR="0" algn="r">
                        <a:lnSpc>
                          <a:spcPct val="115000"/>
                        </a:lnSpc>
                        <a:spcBef>
                          <a:spcPts val="0"/>
                        </a:spcBef>
                        <a:spcAft>
                          <a:spcPts val="0"/>
                        </a:spcAft>
                      </a:pPr>
                      <a:r>
                        <a:rPr lang="en-IN" sz="1400">
                          <a:solidFill>
                            <a:srgbClr val="000000"/>
                          </a:solidFill>
                          <a:latin typeface="Calibri"/>
                          <a:ea typeface="Times New Roman"/>
                          <a:cs typeface="Calibri"/>
                        </a:rPr>
                        <a:t>3</a:t>
                      </a:r>
                      <a:endParaRPr lang="en-US" sz="1100">
                        <a:latin typeface="Calibri"/>
                        <a:ea typeface="Calibri"/>
                        <a:cs typeface="Mangal"/>
                      </a:endParaRPr>
                    </a:p>
                  </a:txBody>
                  <a:tcPr marL="68580" marR="68580" marT="0" marB="0" anchor="b"/>
                </a:tc>
              </a:tr>
              <a:tr h="370840">
                <a:tc>
                  <a:txBody>
                    <a:bodyPr/>
                    <a:lstStyle/>
                    <a:p>
                      <a:pPr marL="0" marR="0" algn="ctr">
                        <a:lnSpc>
                          <a:spcPct val="115000"/>
                        </a:lnSpc>
                        <a:spcBef>
                          <a:spcPts val="0"/>
                        </a:spcBef>
                        <a:spcAft>
                          <a:spcPts val="0"/>
                        </a:spcAft>
                      </a:pPr>
                      <a:r>
                        <a:rPr lang="en-IN" sz="1400">
                          <a:solidFill>
                            <a:srgbClr val="000000"/>
                          </a:solidFill>
                          <a:latin typeface="Calibri"/>
                          <a:ea typeface="Times New Roman"/>
                          <a:cs typeface="Calibri"/>
                        </a:rPr>
                        <a:t>4</a:t>
                      </a:r>
                      <a:endParaRPr lang="en-US" sz="1100">
                        <a:latin typeface="Calibri"/>
                        <a:ea typeface="Calibri"/>
                        <a:cs typeface="Mangal"/>
                      </a:endParaRPr>
                    </a:p>
                  </a:txBody>
                  <a:tcPr marL="68580" marR="68580" marT="0" marB="0" anchor="b"/>
                </a:tc>
                <a:tc>
                  <a:txBody>
                    <a:bodyPr/>
                    <a:lstStyle/>
                    <a:p>
                      <a:pPr marL="0" marR="0">
                        <a:lnSpc>
                          <a:spcPct val="115000"/>
                        </a:lnSpc>
                        <a:spcBef>
                          <a:spcPts val="0"/>
                        </a:spcBef>
                        <a:spcAft>
                          <a:spcPts val="0"/>
                        </a:spcAft>
                      </a:pPr>
                      <a:r>
                        <a:rPr lang="en-IN" sz="1400">
                          <a:solidFill>
                            <a:srgbClr val="000000"/>
                          </a:solidFill>
                          <a:latin typeface="Calibri"/>
                          <a:ea typeface="Times New Roman"/>
                          <a:cs typeface="Calibri"/>
                        </a:rPr>
                        <a:t>KANGRA</a:t>
                      </a:r>
                      <a:endParaRPr lang="en-US" sz="1100">
                        <a:latin typeface="Calibri"/>
                        <a:ea typeface="Calibri"/>
                        <a:cs typeface="Mangal"/>
                      </a:endParaRPr>
                    </a:p>
                  </a:txBody>
                  <a:tcPr marL="68580" marR="68580" marT="0" marB="0" anchor="b"/>
                </a:tc>
                <a:tc>
                  <a:txBody>
                    <a:bodyPr/>
                    <a:lstStyle/>
                    <a:p>
                      <a:pPr marL="0" marR="0" algn="r">
                        <a:lnSpc>
                          <a:spcPct val="115000"/>
                        </a:lnSpc>
                        <a:spcBef>
                          <a:spcPts val="0"/>
                        </a:spcBef>
                        <a:spcAft>
                          <a:spcPts val="0"/>
                        </a:spcAft>
                      </a:pPr>
                      <a:r>
                        <a:rPr lang="en-IN" sz="1400">
                          <a:solidFill>
                            <a:srgbClr val="000000"/>
                          </a:solidFill>
                          <a:latin typeface="Calibri"/>
                          <a:ea typeface="Times New Roman"/>
                          <a:cs typeface="Calibri"/>
                        </a:rPr>
                        <a:t>124</a:t>
                      </a:r>
                      <a:endParaRPr lang="en-US" sz="1100">
                        <a:latin typeface="Calibri"/>
                        <a:ea typeface="Calibri"/>
                        <a:cs typeface="Mangal"/>
                      </a:endParaRPr>
                    </a:p>
                  </a:txBody>
                  <a:tcPr marL="68580" marR="68580" marT="0" marB="0" anchor="b"/>
                </a:tc>
                <a:tc>
                  <a:txBody>
                    <a:bodyPr/>
                    <a:lstStyle/>
                    <a:p>
                      <a:pPr marL="0" marR="0" algn="r">
                        <a:lnSpc>
                          <a:spcPct val="115000"/>
                        </a:lnSpc>
                        <a:spcBef>
                          <a:spcPts val="0"/>
                        </a:spcBef>
                        <a:spcAft>
                          <a:spcPts val="0"/>
                        </a:spcAft>
                      </a:pPr>
                      <a:r>
                        <a:rPr lang="en-IN" sz="1400">
                          <a:solidFill>
                            <a:srgbClr val="000000"/>
                          </a:solidFill>
                          <a:latin typeface="Calibri"/>
                          <a:ea typeface="Times New Roman"/>
                          <a:cs typeface="Calibri"/>
                        </a:rPr>
                        <a:t>126</a:t>
                      </a:r>
                      <a:endParaRPr lang="en-US" sz="1100">
                        <a:latin typeface="Calibri"/>
                        <a:ea typeface="Calibri"/>
                        <a:cs typeface="Mangal"/>
                      </a:endParaRPr>
                    </a:p>
                  </a:txBody>
                  <a:tcPr marL="68580" marR="68580" marT="0" marB="0" anchor="b"/>
                </a:tc>
                <a:tc>
                  <a:txBody>
                    <a:bodyPr/>
                    <a:lstStyle/>
                    <a:p>
                      <a:pPr marL="0" marR="0" algn="r">
                        <a:lnSpc>
                          <a:spcPct val="115000"/>
                        </a:lnSpc>
                        <a:spcBef>
                          <a:spcPts val="0"/>
                        </a:spcBef>
                        <a:spcAft>
                          <a:spcPts val="0"/>
                        </a:spcAft>
                      </a:pPr>
                      <a:r>
                        <a:rPr lang="en-IN" sz="1400">
                          <a:solidFill>
                            <a:srgbClr val="000000"/>
                          </a:solidFill>
                          <a:latin typeface="Calibri"/>
                          <a:ea typeface="Times New Roman"/>
                          <a:cs typeface="Calibri"/>
                        </a:rPr>
                        <a:t>245</a:t>
                      </a:r>
                      <a:endParaRPr lang="en-US" sz="1100">
                        <a:latin typeface="Calibri"/>
                        <a:ea typeface="Calibri"/>
                        <a:cs typeface="Mangal"/>
                      </a:endParaRPr>
                    </a:p>
                  </a:txBody>
                  <a:tcPr marL="68580" marR="68580" marT="0" marB="0" anchor="b"/>
                </a:tc>
                <a:tc>
                  <a:txBody>
                    <a:bodyPr/>
                    <a:lstStyle/>
                    <a:p>
                      <a:pPr marL="0" marR="0" algn="r">
                        <a:lnSpc>
                          <a:spcPct val="115000"/>
                        </a:lnSpc>
                        <a:spcBef>
                          <a:spcPts val="0"/>
                        </a:spcBef>
                        <a:spcAft>
                          <a:spcPts val="0"/>
                        </a:spcAft>
                      </a:pPr>
                      <a:r>
                        <a:rPr lang="en-IN" sz="1400">
                          <a:solidFill>
                            <a:srgbClr val="000000"/>
                          </a:solidFill>
                          <a:latin typeface="Calibri"/>
                          <a:ea typeface="Times New Roman"/>
                          <a:cs typeface="Calibri"/>
                        </a:rPr>
                        <a:t>141</a:t>
                      </a:r>
                      <a:endParaRPr lang="en-US" sz="1100">
                        <a:latin typeface="Calibri"/>
                        <a:ea typeface="Calibri"/>
                        <a:cs typeface="Mangal"/>
                      </a:endParaRPr>
                    </a:p>
                  </a:txBody>
                  <a:tcPr marL="68580" marR="68580" marT="0" marB="0" anchor="b"/>
                </a:tc>
                <a:tc>
                  <a:txBody>
                    <a:bodyPr/>
                    <a:lstStyle/>
                    <a:p>
                      <a:pPr marL="0" marR="0" algn="r">
                        <a:lnSpc>
                          <a:spcPct val="115000"/>
                        </a:lnSpc>
                        <a:spcBef>
                          <a:spcPts val="0"/>
                        </a:spcBef>
                        <a:spcAft>
                          <a:spcPts val="0"/>
                        </a:spcAft>
                      </a:pPr>
                      <a:r>
                        <a:rPr lang="en-IN" sz="1400">
                          <a:solidFill>
                            <a:srgbClr val="000000"/>
                          </a:solidFill>
                          <a:latin typeface="Calibri"/>
                          <a:ea typeface="Times New Roman"/>
                          <a:cs typeface="Calibri"/>
                        </a:rPr>
                        <a:t>5</a:t>
                      </a:r>
                      <a:endParaRPr lang="en-US" sz="1100">
                        <a:latin typeface="Calibri"/>
                        <a:ea typeface="Calibri"/>
                        <a:cs typeface="Mangal"/>
                      </a:endParaRPr>
                    </a:p>
                  </a:txBody>
                  <a:tcPr marL="68580" marR="68580" marT="0" marB="0" anchor="b"/>
                </a:tc>
              </a:tr>
              <a:tr h="370840">
                <a:tc>
                  <a:txBody>
                    <a:bodyPr/>
                    <a:lstStyle/>
                    <a:p>
                      <a:pPr marL="0" marR="0" algn="ctr">
                        <a:lnSpc>
                          <a:spcPct val="115000"/>
                        </a:lnSpc>
                        <a:spcBef>
                          <a:spcPts val="0"/>
                        </a:spcBef>
                        <a:spcAft>
                          <a:spcPts val="0"/>
                        </a:spcAft>
                      </a:pPr>
                      <a:r>
                        <a:rPr lang="en-IN" sz="1400">
                          <a:solidFill>
                            <a:srgbClr val="000000"/>
                          </a:solidFill>
                          <a:latin typeface="Calibri"/>
                          <a:ea typeface="Times New Roman"/>
                          <a:cs typeface="Calibri"/>
                        </a:rPr>
                        <a:t>5</a:t>
                      </a:r>
                      <a:endParaRPr lang="en-US" sz="1100">
                        <a:latin typeface="Calibri"/>
                        <a:ea typeface="Calibri"/>
                        <a:cs typeface="Mangal"/>
                      </a:endParaRPr>
                    </a:p>
                  </a:txBody>
                  <a:tcPr marL="68580" marR="68580" marT="0" marB="0" anchor="b"/>
                </a:tc>
                <a:tc>
                  <a:txBody>
                    <a:bodyPr/>
                    <a:lstStyle/>
                    <a:p>
                      <a:pPr marL="0" marR="0">
                        <a:lnSpc>
                          <a:spcPct val="115000"/>
                        </a:lnSpc>
                        <a:spcBef>
                          <a:spcPts val="0"/>
                        </a:spcBef>
                        <a:spcAft>
                          <a:spcPts val="0"/>
                        </a:spcAft>
                      </a:pPr>
                      <a:r>
                        <a:rPr lang="en-IN" sz="1400">
                          <a:solidFill>
                            <a:srgbClr val="000000"/>
                          </a:solidFill>
                          <a:latin typeface="Calibri"/>
                          <a:ea typeface="Times New Roman"/>
                          <a:cs typeface="Calibri"/>
                        </a:rPr>
                        <a:t>KINNAUR</a:t>
                      </a:r>
                      <a:endParaRPr lang="en-US" sz="1100">
                        <a:latin typeface="Calibri"/>
                        <a:ea typeface="Calibri"/>
                        <a:cs typeface="Mangal"/>
                      </a:endParaRPr>
                    </a:p>
                  </a:txBody>
                  <a:tcPr marL="68580" marR="68580" marT="0" marB="0" anchor="b"/>
                </a:tc>
                <a:tc>
                  <a:txBody>
                    <a:bodyPr/>
                    <a:lstStyle/>
                    <a:p>
                      <a:pPr marL="0" marR="0" algn="r">
                        <a:lnSpc>
                          <a:spcPct val="115000"/>
                        </a:lnSpc>
                        <a:spcBef>
                          <a:spcPts val="0"/>
                        </a:spcBef>
                        <a:spcAft>
                          <a:spcPts val="0"/>
                        </a:spcAft>
                      </a:pPr>
                      <a:r>
                        <a:rPr lang="en-IN" sz="1400">
                          <a:solidFill>
                            <a:srgbClr val="000000"/>
                          </a:solidFill>
                          <a:latin typeface="Calibri"/>
                          <a:ea typeface="Times New Roman"/>
                          <a:cs typeface="Calibri"/>
                        </a:rPr>
                        <a:t>4</a:t>
                      </a:r>
                      <a:endParaRPr lang="en-US" sz="1100">
                        <a:latin typeface="Calibri"/>
                        <a:ea typeface="Calibri"/>
                        <a:cs typeface="Mangal"/>
                      </a:endParaRPr>
                    </a:p>
                  </a:txBody>
                  <a:tcPr marL="68580" marR="68580" marT="0" marB="0" anchor="b"/>
                </a:tc>
                <a:tc>
                  <a:txBody>
                    <a:bodyPr/>
                    <a:lstStyle/>
                    <a:p>
                      <a:pPr marL="0" marR="0" algn="r">
                        <a:lnSpc>
                          <a:spcPct val="115000"/>
                        </a:lnSpc>
                        <a:spcBef>
                          <a:spcPts val="0"/>
                        </a:spcBef>
                        <a:spcAft>
                          <a:spcPts val="0"/>
                        </a:spcAft>
                      </a:pPr>
                      <a:r>
                        <a:rPr lang="en-IN" sz="1400">
                          <a:solidFill>
                            <a:srgbClr val="000000"/>
                          </a:solidFill>
                          <a:latin typeface="Calibri"/>
                          <a:ea typeface="Times New Roman"/>
                          <a:cs typeface="Calibri"/>
                        </a:rPr>
                        <a:t>0</a:t>
                      </a:r>
                      <a:endParaRPr lang="en-US" sz="1100">
                        <a:latin typeface="Calibri"/>
                        <a:ea typeface="Calibri"/>
                        <a:cs typeface="Mangal"/>
                      </a:endParaRPr>
                    </a:p>
                  </a:txBody>
                  <a:tcPr marL="68580" marR="68580" marT="0" marB="0" anchor="b"/>
                </a:tc>
                <a:tc>
                  <a:txBody>
                    <a:bodyPr/>
                    <a:lstStyle/>
                    <a:p>
                      <a:pPr marL="0" marR="0" algn="r">
                        <a:lnSpc>
                          <a:spcPct val="115000"/>
                        </a:lnSpc>
                        <a:spcBef>
                          <a:spcPts val="0"/>
                        </a:spcBef>
                        <a:spcAft>
                          <a:spcPts val="0"/>
                        </a:spcAft>
                      </a:pPr>
                      <a:r>
                        <a:rPr lang="en-IN" sz="1400">
                          <a:solidFill>
                            <a:srgbClr val="000000"/>
                          </a:solidFill>
                          <a:latin typeface="Calibri"/>
                          <a:ea typeface="Times New Roman"/>
                          <a:cs typeface="Calibri"/>
                        </a:rPr>
                        <a:t>0</a:t>
                      </a:r>
                      <a:endParaRPr lang="en-US" sz="1100">
                        <a:latin typeface="Calibri"/>
                        <a:ea typeface="Calibri"/>
                        <a:cs typeface="Mangal"/>
                      </a:endParaRPr>
                    </a:p>
                  </a:txBody>
                  <a:tcPr marL="68580" marR="68580" marT="0" marB="0" anchor="b"/>
                </a:tc>
                <a:tc>
                  <a:txBody>
                    <a:bodyPr/>
                    <a:lstStyle/>
                    <a:p>
                      <a:pPr marL="0" marR="0" algn="r">
                        <a:lnSpc>
                          <a:spcPct val="115000"/>
                        </a:lnSpc>
                        <a:spcBef>
                          <a:spcPts val="0"/>
                        </a:spcBef>
                        <a:spcAft>
                          <a:spcPts val="0"/>
                        </a:spcAft>
                      </a:pPr>
                      <a:r>
                        <a:rPr lang="en-IN" sz="1400">
                          <a:solidFill>
                            <a:srgbClr val="000000"/>
                          </a:solidFill>
                          <a:latin typeface="Calibri"/>
                          <a:ea typeface="Times New Roman"/>
                          <a:cs typeface="Calibri"/>
                        </a:rPr>
                        <a:t>1</a:t>
                      </a:r>
                      <a:endParaRPr lang="en-US" sz="1100">
                        <a:latin typeface="Calibri"/>
                        <a:ea typeface="Calibri"/>
                        <a:cs typeface="Mangal"/>
                      </a:endParaRPr>
                    </a:p>
                  </a:txBody>
                  <a:tcPr marL="68580" marR="68580" marT="0" marB="0" anchor="b"/>
                </a:tc>
                <a:tc>
                  <a:txBody>
                    <a:bodyPr/>
                    <a:lstStyle/>
                    <a:p>
                      <a:pPr marL="0" marR="0" algn="r">
                        <a:lnSpc>
                          <a:spcPct val="115000"/>
                        </a:lnSpc>
                        <a:spcBef>
                          <a:spcPts val="0"/>
                        </a:spcBef>
                        <a:spcAft>
                          <a:spcPts val="0"/>
                        </a:spcAft>
                      </a:pPr>
                      <a:r>
                        <a:rPr lang="en-IN" sz="1400">
                          <a:solidFill>
                            <a:srgbClr val="000000"/>
                          </a:solidFill>
                          <a:latin typeface="Calibri"/>
                          <a:ea typeface="Times New Roman"/>
                          <a:cs typeface="Calibri"/>
                        </a:rPr>
                        <a:t>0</a:t>
                      </a:r>
                      <a:endParaRPr lang="en-US" sz="1100">
                        <a:latin typeface="Calibri"/>
                        <a:ea typeface="Calibri"/>
                        <a:cs typeface="Mangal"/>
                      </a:endParaRPr>
                    </a:p>
                  </a:txBody>
                  <a:tcPr marL="68580" marR="68580" marT="0" marB="0" anchor="b"/>
                </a:tc>
              </a:tr>
              <a:tr h="370840">
                <a:tc>
                  <a:txBody>
                    <a:bodyPr/>
                    <a:lstStyle/>
                    <a:p>
                      <a:pPr marL="0" marR="0" algn="ctr">
                        <a:lnSpc>
                          <a:spcPct val="115000"/>
                        </a:lnSpc>
                        <a:spcBef>
                          <a:spcPts val="0"/>
                        </a:spcBef>
                        <a:spcAft>
                          <a:spcPts val="0"/>
                        </a:spcAft>
                      </a:pPr>
                      <a:r>
                        <a:rPr lang="en-IN" sz="1400">
                          <a:solidFill>
                            <a:srgbClr val="000000"/>
                          </a:solidFill>
                          <a:latin typeface="Calibri"/>
                          <a:ea typeface="Times New Roman"/>
                          <a:cs typeface="Calibri"/>
                        </a:rPr>
                        <a:t>6</a:t>
                      </a:r>
                      <a:endParaRPr lang="en-US" sz="1100">
                        <a:latin typeface="Calibri"/>
                        <a:ea typeface="Calibri"/>
                        <a:cs typeface="Mangal"/>
                      </a:endParaRPr>
                    </a:p>
                  </a:txBody>
                  <a:tcPr marL="68580" marR="68580" marT="0" marB="0" anchor="b"/>
                </a:tc>
                <a:tc>
                  <a:txBody>
                    <a:bodyPr/>
                    <a:lstStyle/>
                    <a:p>
                      <a:pPr marL="0" marR="0">
                        <a:lnSpc>
                          <a:spcPct val="115000"/>
                        </a:lnSpc>
                        <a:spcBef>
                          <a:spcPts val="0"/>
                        </a:spcBef>
                        <a:spcAft>
                          <a:spcPts val="0"/>
                        </a:spcAft>
                      </a:pPr>
                      <a:r>
                        <a:rPr lang="en-IN" sz="1400">
                          <a:solidFill>
                            <a:srgbClr val="000000"/>
                          </a:solidFill>
                          <a:latin typeface="Calibri"/>
                          <a:ea typeface="Times New Roman"/>
                          <a:cs typeface="Calibri"/>
                        </a:rPr>
                        <a:t>KULLU</a:t>
                      </a:r>
                      <a:endParaRPr lang="en-US" sz="1100">
                        <a:latin typeface="Calibri"/>
                        <a:ea typeface="Calibri"/>
                        <a:cs typeface="Mangal"/>
                      </a:endParaRPr>
                    </a:p>
                  </a:txBody>
                  <a:tcPr marL="68580" marR="68580" marT="0" marB="0" anchor="b"/>
                </a:tc>
                <a:tc>
                  <a:txBody>
                    <a:bodyPr/>
                    <a:lstStyle/>
                    <a:p>
                      <a:pPr marL="0" marR="0" algn="r">
                        <a:lnSpc>
                          <a:spcPct val="115000"/>
                        </a:lnSpc>
                        <a:spcBef>
                          <a:spcPts val="0"/>
                        </a:spcBef>
                        <a:spcAft>
                          <a:spcPts val="0"/>
                        </a:spcAft>
                      </a:pPr>
                      <a:r>
                        <a:rPr lang="en-IN" sz="1400">
                          <a:solidFill>
                            <a:srgbClr val="000000"/>
                          </a:solidFill>
                          <a:latin typeface="Calibri"/>
                          <a:ea typeface="Times New Roman"/>
                          <a:cs typeface="Calibri"/>
                        </a:rPr>
                        <a:t>48</a:t>
                      </a:r>
                      <a:endParaRPr lang="en-US" sz="1100">
                        <a:latin typeface="Calibri"/>
                        <a:ea typeface="Calibri"/>
                        <a:cs typeface="Mangal"/>
                      </a:endParaRPr>
                    </a:p>
                  </a:txBody>
                  <a:tcPr marL="68580" marR="68580" marT="0" marB="0" anchor="b"/>
                </a:tc>
                <a:tc>
                  <a:txBody>
                    <a:bodyPr/>
                    <a:lstStyle/>
                    <a:p>
                      <a:pPr marL="0" marR="0" algn="r">
                        <a:lnSpc>
                          <a:spcPct val="115000"/>
                        </a:lnSpc>
                        <a:spcBef>
                          <a:spcPts val="0"/>
                        </a:spcBef>
                        <a:spcAft>
                          <a:spcPts val="0"/>
                        </a:spcAft>
                      </a:pPr>
                      <a:r>
                        <a:rPr lang="en-IN" sz="1400">
                          <a:solidFill>
                            <a:srgbClr val="000000"/>
                          </a:solidFill>
                          <a:latin typeface="Calibri"/>
                          <a:ea typeface="Times New Roman"/>
                          <a:cs typeface="Calibri"/>
                        </a:rPr>
                        <a:t>37</a:t>
                      </a:r>
                      <a:endParaRPr lang="en-US" sz="1100">
                        <a:latin typeface="Calibri"/>
                        <a:ea typeface="Calibri"/>
                        <a:cs typeface="Mangal"/>
                      </a:endParaRPr>
                    </a:p>
                  </a:txBody>
                  <a:tcPr marL="68580" marR="68580" marT="0" marB="0" anchor="b"/>
                </a:tc>
                <a:tc>
                  <a:txBody>
                    <a:bodyPr/>
                    <a:lstStyle/>
                    <a:p>
                      <a:pPr marL="0" marR="0" algn="r">
                        <a:lnSpc>
                          <a:spcPct val="115000"/>
                        </a:lnSpc>
                        <a:spcBef>
                          <a:spcPts val="0"/>
                        </a:spcBef>
                        <a:spcAft>
                          <a:spcPts val="0"/>
                        </a:spcAft>
                      </a:pPr>
                      <a:r>
                        <a:rPr lang="en-IN" sz="1400">
                          <a:solidFill>
                            <a:srgbClr val="000000"/>
                          </a:solidFill>
                          <a:latin typeface="Calibri"/>
                          <a:ea typeface="Times New Roman"/>
                          <a:cs typeface="Calibri"/>
                        </a:rPr>
                        <a:t>62</a:t>
                      </a:r>
                      <a:endParaRPr lang="en-US" sz="1100">
                        <a:latin typeface="Calibri"/>
                        <a:ea typeface="Calibri"/>
                        <a:cs typeface="Mangal"/>
                      </a:endParaRPr>
                    </a:p>
                  </a:txBody>
                  <a:tcPr marL="68580" marR="68580" marT="0" marB="0" anchor="b"/>
                </a:tc>
                <a:tc>
                  <a:txBody>
                    <a:bodyPr/>
                    <a:lstStyle/>
                    <a:p>
                      <a:pPr marL="0" marR="0" algn="r">
                        <a:lnSpc>
                          <a:spcPct val="115000"/>
                        </a:lnSpc>
                        <a:spcBef>
                          <a:spcPts val="0"/>
                        </a:spcBef>
                        <a:spcAft>
                          <a:spcPts val="0"/>
                        </a:spcAft>
                      </a:pPr>
                      <a:r>
                        <a:rPr lang="en-IN" sz="1400">
                          <a:solidFill>
                            <a:srgbClr val="000000"/>
                          </a:solidFill>
                          <a:latin typeface="Calibri"/>
                          <a:ea typeface="Times New Roman"/>
                          <a:cs typeface="Calibri"/>
                        </a:rPr>
                        <a:t>20</a:t>
                      </a:r>
                      <a:endParaRPr lang="en-US" sz="1100">
                        <a:latin typeface="Calibri"/>
                        <a:ea typeface="Calibri"/>
                        <a:cs typeface="Mangal"/>
                      </a:endParaRPr>
                    </a:p>
                  </a:txBody>
                  <a:tcPr marL="68580" marR="68580" marT="0" marB="0" anchor="b"/>
                </a:tc>
                <a:tc>
                  <a:txBody>
                    <a:bodyPr/>
                    <a:lstStyle/>
                    <a:p>
                      <a:pPr marL="0" marR="0" algn="r">
                        <a:lnSpc>
                          <a:spcPct val="115000"/>
                        </a:lnSpc>
                        <a:spcBef>
                          <a:spcPts val="0"/>
                        </a:spcBef>
                        <a:spcAft>
                          <a:spcPts val="0"/>
                        </a:spcAft>
                      </a:pPr>
                      <a:r>
                        <a:rPr lang="en-IN" sz="1400">
                          <a:solidFill>
                            <a:srgbClr val="000000"/>
                          </a:solidFill>
                          <a:latin typeface="Calibri"/>
                          <a:ea typeface="Times New Roman"/>
                          <a:cs typeface="Calibri"/>
                        </a:rPr>
                        <a:t>10</a:t>
                      </a:r>
                      <a:endParaRPr lang="en-US" sz="1100">
                        <a:latin typeface="Calibri"/>
                        <a:ea typeface="Calibri"/>
                        <a:cs typeface="Mangal"/>
                      </a:endParaRPr>
                    </a:p>
                  </a:txBody>
                  <a:tcPr marL="68580" marR="68580" marT="0" marB="0" anchor="b"/>
                </a:tc>
              </a:tr>
              <a:tr h="370840">
                <a:tc>
                  <a:txBody>
                    <a:bodyPr/>
                    <a:lstStyle/>
                    <a:p>
                      <a:pPr marL="0" marR="0" algn="ctr">
                        <a:lnSpc>
                          <a:spcPct val="115000"/>
                        </a:lnSpc>
                        <a:spcBef>
                          <a:spcPts val="0"/>
                        </a:spcBef>
                        <a:spcAft>
                          <a:spcPts val="0"/>
                        </a:spcAft>
                      </a:pPr>
                      <a:r>
                        <a:rPr lang="en-IN" sz="1400">
                          <a:solidFill>
                            <a:srgbClr val="000000"/>
                          </a:solidFill>
                          <a:latin typeface="Calibri"/>
                          <a:ea typeface="Times New Roman"/>
                          <a:cs typeface="Calibri"/>
                        </a:rPr>
                        <a:t>7</a:t>
                      </a:r>
                      <a:endParaRPr lang="en-US" sz="1100">
                        <a:latin typeface="Calibri"/>
                        <a:ea typeface="Calibri"/>
                        <a:cs typeface="Mangal"/>
                      </a:endParaRPr>
                    </a:p>
                  </a:txBody>
                  <a:tcPr marL="68580" marR="68580" marT="0" marB="0" anchor="b"/>
                </a:tc>
                <a:tc>
                  <a:txBody>
                    <a:bodyPr/>
                    <a:lstStyle/>
                    <a:p>
                      <a:pPr marL="0" marR="0">
                        <a:lnSpc>
                          <a:spcPct val="115000"/>
                        </a:lnSpc>
                        <a:spcBef>
                          <a:spcPts val="0"/>
                        </a:spcBef>
                        <a:spcAft>
                          <a:spcPts val="0"/>
                        </a:spcAft>
                      </a:pPr>
                      <a:r>
                        <a:rPr lang="en-IN" sz="1400">
                          <a:solidFill>
                            <a:srgbClr val="000000"/>
                          </a:solidFill>
                          <a:latin typeface="Calibri"/>
                          <a:ea typeface="Times New Roman"/>
                          <a:cs typeface="Calibri"/>
                        </a:rPr>
                        <a:t>L &amp; SPITI</a:t>
                      </a:r>
                      <a:endParaRPr lang="en-US" sz="1100">
                        <a:latin typeface="Calibri"/>
                        <a:ea typeface="Calibri"/>
                        <a:cs typeface="Mangal"/>
                      </a:endParaRPr>
                    </a:p>
                  </a:txBody>
                  <a:tcPr marL="68580" marR="68580" marT="0" marB="0" anchor="b"/>
                </a:tc>
                <a:tc>
                  <a:txBody>
                    <a:bodyPr/>
                    <a:lstStyle/>
                    <a:p>
                      <a:pPr marL="0" marR="0" algn="r">
                        <a:lnSpc>
                          <a:spcPct val="115000"/>
                        </a:lnSpc>
                        <a:spcBef>
                          <a:spcPts val="0"/>
                        </a:spcBef>
                        <a:spcAft>
                          <a:spcPts val="0"/>
                        </a:spcAft>
                      </a:pPr>
                      <a:r>
                        <a:rPr lang="en-IN" sz="1400">
                          <a:solidFill>
                            <a:srgbClr val="000000"/>
                          </a:solidFill>
                          <a:latin typeface="Calibri"/>
                          <a:ea typeface="Times New Roman"/>
                          <a:cs typeface="Calibri"/>
                        </a:rPr>
                        <a:t>1</a:t>
                      </a:r>
                      <a:endParaRPr lang="en-US" sz="1100">
                        <a:latin typeface="Calibri"/>
                        <a:ea typeface="Calibri"/>
                        <a:cs typeface="Mangal"/>
                      </a:endParaRPr>
                    </a:p>
                  </a:txBody>
                  <a:tcPr marL="68580" marR="68580" marT="0" marB="0" anchor="b"/>
                </a:tc>
                <a:tc>
                  <a:txBody>
                    <a:bodyPr/>
                    <a:lstStyle/>
                    <a:p>
                      <a:pPr marL="0" marR="0" algn="r">
                        <a:lnSpc>
                          <a:spcPct val="115000"/>
                        </a:lnSpc>
                        <a:spcBef>
                          <a:spcPts val="0"/>
                        </a:spcBef>
                        <a:spcAft>
                          <a:spcPts val="0"/>
                        </a:spcAft>
                      </a:pPr>
                      <a:r>
                        <a:rPr lang="en-IN" sz="1400">
                          <a:solidFill>
                            <a:srgbClr val="000000"/>
                          </a:solidFill>
                          <a:latin typeface="Calibri"/>
                          <a:ea typeface="Times New Roman"/>
                          <a:cs typeface="Calibri"/>
                        </a:rPr>
                        <a:t>0</a:t>
                      </a:r>
                      <a:endParaRPr lang="en-US" sz="1100">
                        <a:latin typeface="Calibri"/>
                        <a:ea typeface="Calibri"/>
                        <a:cs typeface="Mangal"/>
                      </a:endParaRPr>
                    </a:p>
                  </a:txBody>
                  <a:tcPr marL="68580" marR="68580" marT="0" marB="0" anchor="b"/>
                </a:tc>
                <a:tc>
                  <a:txBody>
                    <a:bodyPr/>
                    <a:lstStyle/>
                    <a:p>
                      <a:pPr marL="0" marR="0" algn="r">
                        <a:lnSpc>
                          <a:spcPct val="115000"/>
                        </a:lnSpc>
                        <a:spcBef>
                          <a:spcPts val="0"/>
                        </a:spcBef>
                        <a:spcAft>
                          <a:spcPts val="0"/>
                        </a:spcAft>
                      </a:pPr>
                      <a:r>
                        <a:rPr lang="en-IN" sz="1400">
                          <a:solidFill>
                            <a:srgbClr val="000000"/>
                          </a:solidFill>
                          <a:latin typeface="Calibri"/>
                          <a:ea typeface="Times New Roman"/>
                          <a:cs typeface="Calibri"/>
                        </a:rPr>
                        <a:t>0</a:t>
                      </a:r>
                      <a:endParaRPr lang="en-US" sz="1100">
                        <a:latin typeface="Calibri"/>
                        <a:ea typeface="Calibri"/>
                        <a:cs typeface="Mangal"/>
                      </a:endParaRPr>
                    </a:p>
                  </a:txBody>
                  <a:tcPr marL="68580" marR="68580" marT="0" marB="0" anchor="b"/>
                </a:tc>
                <a:tc>
                  <a:txBody>
                    <a:bodyPr/>
                    <a:lstStyle/>
                    <a:p>
                      <a:pPr marL="0" marR="0" algn="r">
                        <a:lnSpc>
                          <a:spcPct val="115000"/>
                        </a:lnSpc>
                        <a:spcBef>
                          <a:spcPts val="0"/>
                        </a:spcBef>
                        <a:spcAft>
                          <a:spcPts val="0"/>
                        </a:spcAft>
                      </a:pPr>
                      <a:r>
                        <a:rPr lang="en-IN" sz="1400">
                          <a:solidFill>
                            <a:srgbClr val="000000"/>
                          </a:solidFill>
                          <a:latin typeface="Calibri"/>
                          <a:ea typeface="Times New Roman"/>
                          <a:cs typeface="Calibri"/>
                        </a:rPr>
                        <a:t>0</a:t>
                      </a:r>
                      <a:endParaRPr lang="en-US" sz="1100">
                        <a:latin typeface="Calibri"/>
                        <a:ea typeface="Calibri"/>
                        <a:cs typeface="Mangal"/>
                      </a:endParaRPr>
                    </a:p>
                  </a:txBody>
                  <a:tcPr marL="68580" marR="68580" marT="0" marB="0" anchor="b"/>
                </a:tc>
                <a:tc>
                  <a:txBody>
                    <a:bodyPr/>
                    <a:lstStyle/>
                    <a:p>
                      <a:pPr marL="0" marR="0" algn="r">
                        <a:lnSpc>
                          <a:spcPct val="115000"/>
                        </a:lnSpc>
                        <a:spcBef>
                          <a:spcPts val="0"/>
                        </a:spcBef>
                        <a:spcAft>
                          <a:spcPts val="0"/>
                        </a:spcAft>
                      </a:pPr>
                      <a:r>
                        <a:rPr lang="en-IN" sz="1400">
                          <a:solidFill>
                            <a:srgbClr val="000000"/>
                          </a:solidFill>
                          <a:latin typeface="Calibri"/>
                          <a:ea typeface="Times New Roman"/>
                          <a:cs typeface="Calibri"/>
                        </a:rPr>
                        <a:t>0</a:t>
                      </a:r>
                      <a:endParaRPr lang="en-US" sz="1100">
                        <a:latin typeface="Calibri"/>
                        <a:ea typeface="Calibri"/>
                        <a:cs typeface="Mangal"/>
                      </a:endParaRPr>
                    </a:p>
                  </a:txBody>
                  <a:tcPr marL="68580" marR="68580" marT="0" marB="0" anchor="b"/>
                </a:tc>
              </a:tr>
              <a:tr h="370840">
                <a:tc>
                  <a:txBody>
                    <a:bodyPr/>
                    <a:lstStyle/>
                    <a:p>
                      <a:pPr marL="0" marR="0" algn="ctr">
                        <a:lnSpc>
                          <a:spcPct val="115000"/>
                        </a:lnSpc>
                        <a:spcBef>
                          <a:spcPts val="0"/>
                        </a:spcBef>
                        <a:spcAft>
                          <a:spcPts val="0"/>
                        </a:spcAft>
                      </a:pPr>
                      <a:r>
                        <a:rPr lang="en-IN" sz="1400">
                          <a:solidFill>
                            <a:srgbClr val="000000"/>
                          </a:solidFill>
                          <a:latin typeface="Calibri"/>
                          <a:ea typeface="Times New Roman"/>
                          <a:cs typeface="Calibri"/>
                        </a:rPr>
                        <a:t>8</a:t>
                      </a:r>
                      <a:endParaRPr lang="en-US" sz="1100">
                        <a:latin typeface="Calibri"/>
                        <a:ea typeface="Calibri"/>
                        <a:cs typeface="Mangal"/>
                      </a:endParaRPr>
                    </a:p>
                  </a:txBody>
                  <a:tcPr marL="68580" marR="68580" marT="0" marB="0" anchor="b"/>
                </a:tc>
                <a:tc>
                  <a:txBody>
                    <a:bodyPr/>
                    <a:lstStyle/>
                    <a:p>
                      <a:pPr marL="0" marR="0">
                        <a:lnSpc>
                          <a:spcPct val="115000"/>
                        </a:lnSpc>
                        <a:spcBef>
                          <a:spcPts val="0"/>
                        </a:spcBef>
                        <a:spcAft>
                          <a:spcPts val="0"/>
                        </a:spcAft>
                      </a:pPr>
                      <a:r>
                        <a:rPr lang="en-IN" sz="1400">
                          <a:solidFill>
                            <a:srgbClr val="000000"/>
                          </a:solidFill>
                          <a:latin typeface="Calibri"/>
                          <a:ea typeface="Times New Roman"/>
                          <a:cs typeface="Calibri"/>
                        </a:rPr>
                        <a:t>MANDI</a:t>
                      </a:r>
                      <a:endParaRPr lang="en-US" sz="1100">
                        <a:latin typeface="Calibri"/>
                        <a:ea typeface="Calibri"/>
                        <a:cs typeface="Mangal"/>
                      </a:endParaRPr>
                    </a:p>
                  </a:txBody>
                  <a:tcPr marL="68580" marR="68580" marT="0" marB="0" anchor="b"/>
                </a:tc>
                <a:tc>
                  <a:txBody>
                    <a:bodyPr/>
                    <a:lstStyle/>
                    <a:p>
                      <a:pPr marL="0" marR="0" algn="r">
                        <a:lnSpc>
                          <a:spcPct val="115000"/>
                        </a:lnSpc>
                        <a:spcBef>
                          <a:spcPts val="0"/>
                        </a:spcBef>
                        <a:spcAft>
                          <a:spcPts val="0"/>
                        </a:spcAft>
                      </a:pPr>
                      <a:r>
                        <a:rPr lang="en-IN" sz="1400">
                          <a:solidFill>
                            <a:srgbClr val="000000"/>
                          </a:solidFill>
                          <a:latin typeface="Calibri"/>
                          <a:ea typeface="Times New Roman"/>
                          <a:cs typeface="Calibri"/>
                        </a:rPr>
                        <a:t>104</a:t>
                      </a:r>
                      <a:endParaRPr lang="en-US" sz="1100">
                        <a:latin typeface="Calibri"/>
                        <a:ea typeface="Calibri"/>
                        <a:cs typeface="Mangal"/>
                      </a:endParaRPr>
                    </a:p>
                  </a:txBody>
                  <a:tcPr marL="68580" marR="68580" marT="0" marB="0" anchor="b"/>
                </a:tc>
                <a:tc>
                  <a:txBody>
                    <a:bodyPr/>
                    <a:lstStyle/>
                    <a:p>
                      <a:pPr marL="0" marR="0" algn="r">
                        <a:lnSpc>
                          <a:spcPct val="115000"/>
                        </a:lnSpc>
                        <a:spcBef>
                          <a:spcPts val="0"/>
                        </a:spcBef>
                        <a:spcAft>
                          <a:spcPts val="0"/>
                        </a:spcAft>
                      </a:pPr>
                      <a:r>
                        <a:rPr lang="en-IN" sz="1400">
                          <a:solidFill>
                            <a:srgbClr val="000000"/>
                          </a:solidFill>
                          <a:latin typeface="Calibri"/>
                          <a:ea typeface="Times New Roman"/>
                          <a:cs typeface="Calibri"/>
                        </a:rPr>
                        <a:t>171</a:t>
                      </a:r>
                      <a:endParaRPr lang="en-US" sz="1100">
                        <a:latin typeface="Calibri"/>
                        <a:ea typeface="Calibri"/>
                        <a:cs typeface="Mangal"/>
                      </a:endParaRPr>
                    </a:p>
                  </a:txBody>
                  <a:tcPr marL="68580" marR="68580" marT="0" marB="0" anchor="b"/>
                </a:tc>
                <a:tc>
                  <a:txBody>
                    <a:bodyPr/>
                    <a:lstStyle/>
                    <a:p>
                      <a:pPr marL="0" marR="0" algn="r">
                        <a:lnSpc>
                          <a:spcPct val="115000"/>
                        </a:lnSpc>
                        <a:spcBef>
                          <a:spcPts val="0"/>
                        </a:spcBef>
                        <a:spcAft>
                          <a:spcPts val="0"/>
                        </a:spcAft>
                      </a:pPr>
                      <a:r>
                        <a:rPr lang="en-IN" sz="1400">
                          <a:solidFill>
                            <a:srgbClr val="000000"/>
                          </a:solidFill>
                          <a:latin typeface="Calibri"/>
                          <a:ea typeface="Times New Roman"/>
                          <a:cs typeface="Calibri"/>
                        </a:rPr>
                        <a:t>177</a:t>
                      </a:r>
                      <a:endParaRPr lang="en-US" sz="1100">
                        <a:latin typeface="Calibri"/>
                        <a:ea typeface="Calibri"/>
                        <a:cs typeface="Mangal"/>
                      </a:endParaRPr>
                    </a:p>
                  </a:txBody>
                  <a:tcPr marL="68580" marR="68580" marT="0" marB="0" anchor="b"/>
                </a:tc>
                <a:tc>
                  <a:txBody>
                    <a:bodyPr/>
                    <a:lstStyle/>
                    <a:p>
                      <a:pPr marL="0" marR="0" algn="r">
                        <a:lnSpc>
                          <a:spcPct val="115000"/>
                        </a:lnSpc>
                        <a:spcBef>
                          <a:spcPts val="0"/>
                        </a:spcBef>
                        <a:spcAft>
                          <a:spcPts val="0"/>
                        </a:spcAft>
                      </a:pPr>
                      <a:r>
                        <a:rPr lang="en-IN" sz="1400">
                          <a:solidFill>
                            <a:srgbClr val="000000"/>
                          </a:solidFill>
                          <a:latin typeface="Calibri"/>
                          <a:ea typeface="Times New Roman"/>
                          <a:cs typeface="Calibri"/>
                        </a:rPr>
                        <a:t>45</a:t>
                      </a:r>
                      <a:endParaRPr lang="en-US" sz="1100">
                        <a:latin typeface="Calibri"/>
                        <a:ea typeface="Calibri"/>
                        <a:cs typeface="Mangal"/>
                      </a:endParaRPr>
                    </a:p>
                  </a:txBody>
                  <a:tcPr marL="68580" marR="68580" marT="0" marB="0" anchor="b"/>
                </a:tc>
                <a:tc>
                  <a:txBody>
                    <a:bodyPr/>
                    <a:lstStyle/>
                    <a:p>
                      <a:pPr marL="0" marR="0" algn="r">
                        <a:lnSpc>
                          <a:spcPct val="115000"/>
                        </a:lnSpc>
                        <a:spcBef>
                          <a:spcPts val="0"/>
                        </a:spcBef>
                        <a:spcAft>
                          <a:spcPts val="0"/>
                        </a:spcAft>
                      </a:pPr>
                      <a:r>
                        <a:rPr lang="en-IN" sz="1400">
                          <a:solidFill>
                            <a:srgbClr val="000000"/>
                          </a:solidFill>
                          <a:latin typeface="Calibri"/>
                          <a:ea typeface="Times New Roman"/>
                          <a:cs typeface="Calibri"/>
                        </a:rPr>
                        <a:t>3</a:t>
                      </a:r>
                      <a:endParaRPr lang="en-US" sz="1100">
                        <a:latin typeface="Calibri"/>
                        <a:ea typeface="Calibri"/>
                        <a:cs typeface="Mangal"/>
                      </a:endParaRPr>
                    </a:p>
                  </a:txBody>
                  <a:tcPr marL="68580" marR="68580" marT="0" marB="0" anchor="b"/>
                </a:tc>
              </a:tr>
              <a:tr h="370840">
                <a:tc>
                  <a:txBody>
                    <a:bodyPr/>
                    <a:lstStyle/>
                    <a:p>
                      <a:pPr marL="0" marR="0" algn="ctr">
                        <a:lnSpc>
                          <a:spcPct val="115000"/>
                        </a:lnSpc>
                        <a:spcBef>
                          <a:spcPts val="0"/>
                        </a:spcBef>
                        <a:spcAft>
                          <a:spcPts val="0"/>
                        </a:spcAft>
                      </a:pPr>
                      <a:r>
                        <a:rPr lang="en-IN" sz="1400">
                          <a:solidFill>
                            <a:srgbClr val="000000"/>
                          </a:solidFill>
                          <a:latin typeface="Calibri"/>
                          <a:ea typeface="Times New Roman"/>
                          <a:cs typeface="Calibri"/>
                        </a:rPr>
                        <a:t>9</a:t>
                      </a:r>
                      <a:endParaRPr lang="en-US" sz="1100">
                        <a:latin typeface="Calibri"/>
                        <a:ea typeface="Calibri"/>
                        <a:cs typeface="Mangal"/>
                      </a:endParaRPr>
                    </a:p>
                  </a:txBody>
                  <a:tcPr marL="68580" marR="68580" marT="0" marB="0" anchor="b"/>
                </a:tc>
                <a:tc>
                  <a:txBody>
                    <a:bodyPr/>
                    <a:lstStyle/>
                    <a:p>
                      <a:pPr marL="0" marR="0">
                        <a:lnSpc>
                          <a:spcPct val="115000"/>
                        </a:lnSpc>
                        <a:spcBef>
                          <a:spcPts val="0"/>
                        </a:spcBef>
                        <a:spcAft>
                          <a:spcPts val="0"/>
                        </a:spcAft>
                      </a:pPr>
                      <a:r>
                        <a:rPr lang="en-IN" sz="1400">
                          <a:solidFill>
                            <a:srgbClr val="000000"/>
                          </a:solidFill>
                          <a:latin typeface="Calibri"/>
                          <a:ea typeface="Times New Roman"/>
                          <a:cs typeface="Calibri"/>
                        </a:rPr>
                        <a:t>SHIMLA</a:t>
                      </a:r>
                      <a:endParaRPr lang="en-US" sz="1100">
                        <a:latin typeface="Calibri"/>
                        <a:ea typeface="Calibri"/>
                        <a:cs typeface="Mangal"/>
                      </a:endParaRPr>
                    </a:p>
                  </a:txBody>
                  <a:tcPr marL="68580" marR="68580" marT="0" marB="0" anchor="b"/>
                </a:tc>
                <a:tc>
                  <a:txBody>
                    <a:bodyPr/>
                    <a:lstStyle/>
                    <a:p>
                      <a:pPr marL="0" marR="0" algn="r">
                        <a:lnSpc>
                          <a:spcPct val="115000"/>
                        </a:lnSpc>
                        <a:spcBef>
                          <a:spcPts val="0"/>
                        </a:spcBef>
                        <a:spcAft>
                          <a:spcPts val="0"/>
                        </a:spcAft>
                      </a:pPr>
                      <a:r>
                        <a:rPr lang="en-IN" sz="1400">
                          <a:solidFill>
                            <a:srgbClr val="000000"/>
                          </a:solidFill>
                          <a:latin typeface="Calibri"/>
                          <a:ea typeface="Times New Roman"/>
                          <a:cs typeface="Calibri"/>
                        </a:rPr>
                        <a:t>22</a:t>
                      </a:r>
                      <a:endParaRPr lang="en-US" sz="1100">
                        <a:latin typeface="Calibri"/>
                        <a:ea typeface="Calibri"/>
                        <a:cs typeface="Mangal"/>
                      </a:endParaRPr>
                    </a:p>
                  </a:txBody>
                  <a:tcPr marL="68580" marR="68580" marT="0" marB="0" anchor="b"/>
                </a:tc>
                <a:tc>
                  <a:txBody>
                    <a:bodyPr/>
                    <a:lstStyle/>
                    <a:p>
                      <a:pPr marL="0" marR="0" algn="r">
                        <a:lnSpc>
                          <a:spcPct val="115000"/>
                        </a:lnSpc>
                        <a:spcBef>
                          <a:spcPts val="0"/>
                        </a:spcBef>
                        <a:spcAft>
                          <a:spcPts val="0"/>
                        </a:spcAft>
                      </a:pPr>
                      <a:r>
                        <a:rPr lang="en-IN" sz="1400">
                          <a:solidFill>
                            <a:srgbClr val="000000"/>
                          </a:solidFill>
                          <a:latin typeface="Calibri"/>
                          <a:ea typeface="Times New Roman"/>
                          <a:cs typeface="Calibri"/>
                        </a:rPr>
                        <a:t>38</a:t>
                      </a:r>
                      <a:endParaRPr lang="en-US" sz="1100">
                        <a:latin typeface="Calibri"/>
                        <a:ea typeface="Calibri"/>
                        <a:cs typeface="Mangal"/>
                      </a:endParaRPr>
                    </a:p>
                  </a:txBody>
                  <a:tcPr marL="68580" marR="68580" marT="0" marB="0" anchor="b"/>
                </a:tc>
                <a:tc>
                  <a:txBody>
                    <a:bodyPr/>
                    <a:lstStyle/>
                    <a:p>
                      <a:pPr marL="0" marR="0" algn="r">
                        <a:lnSpc>
                          <a:spcPct val="115000"/>
                        </a:lnSpc>
                        <a:spcBef>
                          <a:spcPts val="0"/>
                        </a:spcBef>
                        <a:spcAft>
                          <a:spcPts val="0"/>
                        </a:spcAft>
                      </a:pPr>
                      <a:r>
                        <a:rPr lang="en-IN" sz="1400">
                          <a:solidFill>
                            <a:srgbClr val="000000"/>
                          </a:solidFill>
                          <a:latin typeface="Calibri"/>
                          <a:ea typeface="Times New Roman"/>
                          <a:cs typeface="Calibri"/>
                        </a:rPr>
                        <a:t>6</a:t>
                      </a:r>
                      <a:endParaRPr lang="en-US" sz="1100">
                        <a:latin typeface="Calibri"/>
                        <a:ea typeface="Calibri"/>
                        <a:cs typeface="Mangal"/>
                      </a:endParaRPr>
                    </a:p>
                  </a:txBody>
                  <a:tcPr marL="68580" marR="68580" marT="0" marB="0" anchor="b"/>
                </a:tc>
                <a:tc>
                  <a:txBody>
                    <a:bodyPr/>
                    <a:lstStyle/>
                    <a:p>
                      <a:pPr marL="0" marR="0" algn="r">
                        <a:lnSpc>
                          <a:spcPct val="115000"/>
                        </a:lnSpc>
                        <a:spcBef>
                          <a:spcPts val="0"/>
                        </a:spcBef>
                        <a:spcAft>
                          <a:spcPts val="0"/>
                        </a:spcAft>
                      </a:pPr>
                      <a:r>
                        <a:rPr lang="en-IN" sz="1400">
                          <a:solidFill>
                            <a:srgbClr val="000000"/>
                          </a:solidFill>
                          <a:latin typeface="Calibri"/>
                          <a:ea typeface="Times New Roman"/>
                          <a:cs typeface="Calibri"/>
                        </a:rPr>
                        <a:t>21</a:t>
                      </a:r>
                      <a:endParaRPr lang="en-US" sz="1100">
                        <a:latin typeface="Calibri"/>
                        <a:ea typeface="Calibri"/>
                        <a:cs typeface="Mangal"/>
                      </a:endParaRPr>
                    </a:p>
                  </a:txBody>
                  <a:tcPr marL="68580" marR="68580" marT="0" marB="0" anchor="b"/>
                </a:tc>
                <a:tc>
                  <a:txBody>
                    <a:bodyPr/>
                    <a:lstStyle/>
                    <a:p>
                      <a:pPr marL="0" marR="0" algn="r">
                        <a:lnSpc>
                          <a:spcPct val="115000"/>
                        </a:lnSpc>
                        <a:spcBef>
                          <a:spcPts val="0"/>
                        </a:spcBef>
                        <a:spcAft>
                          <a:spcPts val="0"/>
                        </a:spcAft>
                      </a:pPr>
                      <a:r>
                        <a:rPr lang="en-IN" sz="1400">
                          <a:solidFill>
                            <a:srgbClr val="000000"/>
                          </a:solidFill>
                          <a:latin typeface="Calibri"/>
                          <a:ea typeface="Times New Roman"/>
                          <a:cs typeface="Calibri"/>
                        </a:rPr>
                        <a:t>30</a:t>
                      </a:r>
                      <a:endParaRPr lang="en-US" sz="1100">
                        <a:latin typeface="Calibri"/>
                        <a:ea typeface="Calibri"/>
                        <a:cs typeface="Mangal"/>
                      </a:endParaRPr>
                    </a:p>
                  </a:txBody>
                  <a:tcPr marL="68580" marR="68580" marT="0" marB="0" anchor="b"/>
                </a:tc>
              </a:tr>
              <a:tr h="370840">
                <a:tc>
                  <a:txBody>
                    <a:bodyPr/>
                    <a:lstStyle/>
                    <a:p>
                      <a:pPr marL="0" marR="0" algn="ctr">
                        <a:lnSpc>
                          <a:spcPct val="115000"/>
                        </a:lnSpc>
                        <a:spcBef>
                          <a:spcPts val="0"/>
                        </a:spcBef>
                        <a:spcAft>
                          <a:spcPts val="0"/>
                        </a:spcAft>
                      </a:pPr>
                      <a:r>
                        <a:rPr lang="en-IN" sz="1400">
                          <a:solidFill>
                            <a:srgbClr val="000000"/>
                          </a:solidFill>
                          <a:latin typeface="Calibri"/>
                          <a:ea typeface="Times New Roman"/>
                          <a:cs typeface="Calibri"/>
                        </a:rPr>
                        <a:t>10</a:t>
                      </a:r>
                      <a:endParaRPr lang="en-US" sz="1100">
                        <a:latin typeface="Calibri"/>
                        <a:ea typeface="Calibri"/>
                        <a:cs typeface="Mangal"/>
                      </a:endParaRPr>
                    </a:p>
                  </a:txBody>
                  <a:tcPr marL="68580" marR="68580" marT="0" marB="0" anchor="b"/>
                </a:tc>
                <a:tc>
                  <a:txBody>
                    <a:bodyPr/>
                    <a:lstStyle/>
                    <a:p>
                      <a:pPr marL="0" marR="0">
                        <a:lnSpc>
                          <a:spcPct val="115000"/>
                        </a:lnSpc>
                        <a:spcBef>
                          <a:spcPts val="0"/>
                        </a:spcBef>
                        <a:spcAft>
                          <a:spcPts val="0"/>
                        </a:spcAft>
                      </a:pPr>
                      <a:r>
                        <a:rPr lang="en-IN" sz="1400">
                          <a:solidFill>
                            <a:srgbClr val="000000"/>
                          </a:solidFill>
                          <a:latin typeface="Calibri"/>
                          <a:ea typeface="Times New Roman"/>
                          <a:cs typeface="Calibri"/>
                        </a:rPr>
                        <a:t>SOLAN</a:t>
                      </a:r>
                      <a:endParaRPr lang="en-US" sz="1100">
                        <a:latin typeface="Calibri"/>
                        <a:ea typeface="Calibri"/>
                        <a:cs typeface="Mangal"/>
                      </a:endParaRPr>
                    </a:p>
                  </a:txBody>
                  <a:tcPr marL="68580" marR="68580" marT="0" marB="0" anchor="b"/>
                </a:tc>
                <a:tc>
                  <a:txBody>
                    <a:bodyPr/>
                    <a:lstStyle/>
                    <a:p>
                      <a:pPr marL="0" marR="0" algn="r">
                        <a:lnSpc>
                          <a:spcPct val="115000"/>
                        </a:lnSpc>
                        <a:spcBef>
                          <a:spcPts val="0"/>
                        </a:spcBef>
                        <a:spcAft>
                          <a:spcPts val="0"/>
                        </a:spcAft>
                      </a:pPr>
                      <a:r>
                        <a:rPr lang="en-IN" sz="1400">
                          <a:solidFill>
                            <a:srgbClr val="000000"/>
                          </a:solidFill>
                          <a:latin typeface="Calibri"/>
                          <a:ea typeface="Times New Roman"/>
                          <a:cs typeface="Calibri"/>
                        </a:rPr>
                        <a:t>229</a:t>
                      </a:r>
                      <a:endParaRPr lang="en-US" sz="1100">
                        <a:latin typeface="Calibri"/>
                        <a:ea typeface="Calibri"/>
                        <a:cs typeface="Mangal"/>
                      </a:endParaRPr>
                    </a:p>
                  </a:txBody>
                  <a:tcPr marL="68580" marR="68580" marT="0" marB="0" anchor="b"/>
                </a:tc>
                <a:tc>
                  <a:txBody>
                    <a:bodyPr/>
                    <a:lstStyle/>
                    <a:p>
                      <a:pPr marL="0" marR="0" algn="r">
                        <a:lnSpc>
                          <a:spcPct val="115000"/>
                        </a:lnSpc>
                        <a:spcBef>
                          <a:spcPts val="0"/>
                        </a:spcBef>
                        <a:spcAft>
                          <a:spcPts val="0"/>
                        </a:spcAft>
                      </a:pPr>
                      <a:r>
                        <a:rPr lang="en-IN" sz="1400">
                          <a:solidFill>
                            <a:srgbClr val="000000"/>
                          </a:solidFill>
                          <a:latin typeface="Calibri"/>
                          <a:ea typeface="Times New Roman"/>
                          <a:cs typeface="Calibri"/>
                        </a:rPr>
                        <a:t>234</a:t>
                      </a:r>
                      <a:endParaRPr lang="en-US" sz="1100">
                        <a:latin typeface="Calibri"/>
                        <a:ea typeface="Calibri"/>
                        <a:cs typeface="Mangal"/>
                      </a:endParaRPr>
                    </a:p>
                  </a:txBody>
                  <a:tcPr marL="68580" marR="68580" marT="0" marB="0" anchor="b"/>
                </a:tc>
                <a:tc>
                  <a:txBody>
                    <a:bodyPr/>
                    <a:lstStyle/>
                    <a:p>
                      <a:pPr marL="0" marR="0" algn="r">
                        <a:lnSpc>
                          <a:spcPct val="115000"/>
                        </a:lnSpc>
                        <a:spcBef>
                          <a:spcPts val="0"/>
                        </a:spcBef>
                        <a:spcAft>
                          <a:spcPts val="0"/>
                        </a:spcAft>
                      </a:pPr>
                      <a:r>
                        <a:rPr lang="en-IN" sz="1400">
                          <a:solidFill>
                            <a:srgbClr val="000000"/>
                          </a:solidFill>
                          <a:latin typeface="Calibri"/>
                          <a:ea typeface="Times New Roman"/>
                          <a:cs typeface="Calibri"/>
                        </a:rPr>
                        <a:t>191</a:t>
                      </a:r>
                      <a:endParaRPr lang="en-US" sz="1100">
                        <a:latin typeface="Calibri"/>
                        <a:ea typeface="Calibri"/>
                        <a:cs typeface="Mangal"/>
                      </a:endParaRPr>
                    </a:p>
                  </a:txBody>
                  <a:tcPr marL="68580" marR="68580" marT="0" marB="0" anchor="b"/>
                </a:tc>
                <a:tc>
                  <a:txBody>
                    <a:bodyPr/>
                    <a:lstStyle/>
                    <a:p>
                      <a:pPr marL="0" marR="0" algn="r">
                        <a:lnSpc>
                          <a:spcPct val="115000"/>
                        </a:lnSpc>
                        <a:spcBef>
                          <a:spcPts val="0"/>
                        </a:spcBef>
                        <a:spcAft>
                          <a:spcPts val="0"/>
                        </a:spcAft>
                      </a:pPr>
                      <a:r>
                        <a:rPr lang="en-IN" sz="1400">
                          <a:solidFill>
                            <a:srgbClr val="000000"/>
                          </a:solidFill>
                          <a:latin typeface="Calibri"/>
                          <a:ea typeface="Times New Roman"/>
                          <a:cs typeface="Calibri"/>
                        </a:rPr>
                        <a:t>151</a:t>
                      </a:r>
                      <a:endParaRPr lang="en-US" sz="1100">
                        <a:latin typeface="Calibri"/>
                        <a:ea typeface="Calibri"/>
                        <a:cs typeface="Mangal"/>
                      </a:endParaRPr>
                    </a:p>
                  </a:txBody>
                  <a:tcPr marL="68580" marR="68580" marT="0" marB="0" anchor="b"/>
                </a:tc>
                <a:tc>
                  <a:txBody>
                    <a:bodyPr/>
                    <a:lstStyle/>
                    <a:p>
                      <a:pPr marL="0" marR="0" algn="r">
                        <a:lnSpc>
                          <a:spcPct val="115000"/>
                        </a:lnSpc>
                        <a:spcBef>
                          <a:spcPts val="0"/>
                        </a:spcBef>
                        <a:spcAft>
                          <a:spcPts val="0"/>
                        </a:spcAft>
                      </a:pPr>
                      <a:r>
                        <a:rPr lang="en-IN" sz="1400">
                          <a:solidFill>
                            <a:srgbClr val="000000"/>
                          </a:solidFill>
                          <a:latin typeface="Calibri"/>
                          <a:ea typeface="Times New Roman"/>
                          <a:cs typeface="Calibri"/>
                        </a:rPr>
                        <a:t>14</a:t>
                      </a:r>
                      <a:endParaRPr lang="en-US" sz="1100">
                        <a:latin typeface="Calibri"/>
                        <a:ea typeface="Calibri"/>
                        <a:cs typeface="Mangal"/>
                      </a:endParaRPr>
                    </a:p>
                  </a:txBody>
                  <a:tcPr marL="68580" marR="68580" marT="0" marB="0" anchor="b"/>
                </a:tc>
              </a:tr>
              <a:tr h="370840">
                <a:tc>
                  <a:txBody>
                    <a:bodyPr/>
                    <a:lstStyle/>
                    <a:p>
                      <a:pPr marL="0" marR="0" algn="ctr">
                        <a:lnSpc>
                          <a:spcPct val="115000"/>
                        </a:lnSpc>
                        <a:spcBef>
                          <a:spcPts val="0"/>
                        </a:spcBef>
                        <a:spcAft>
                          <a:spcPts val="0"/>
                        </a:spcAft>
                      </a:pPr>
                      <a:r>
                        <a:rPr lang="en-IN" sz="1400">
                          <a:solidFill>
                            <a:srgbClr val="000000"/>
                          </a:solidFill>
                          <a:latin typeface="Calibri"/>
                          <a:ea typeface="Times New Roman"/>
                          <a:cs typeface="Calibri"/>
                        </a:rPr>
                        <a:t>11</a:t>
                      </a:r>
                      <a:endParaRPr lang="en-US" sz="1100">
                        <a:latin typeface="Calibri"/>
                        <a:ea typeface="Calibri"/>
                        <a:cs typeface="Mangal"/>
                      </a:endParaRPr>
                    </a:p>
                  </a:txBody>
                  <a:tcPr marL="68580" marR="68580" marT="0" marB="0" anchor="b"/>
                </a:tc>
                <a:tc>
                  <a:txBody>
                    <a:bodyPr/>
                    <a:lstStyle/>
                    <a:p>
                      <a:pPr marL="0" marR="0">
                        <a:lnSpc>
                          <a:spcPct val="115000"/>
                        </a:lnSpc>
                        <a:spcBef>
                          <a:spcPts val="0"/>
                        </a:spcBef>
                        <a:spcAft>
                          <a:spcPts val="0"/>
                        </a:spcAft>
                      </a:pPr>
                      <a:r>
                        <a:rPr lang="en-IN" sz="1400">
                          <a:solidFill>
                            <a:srgbClr val="000000"/>
                          </a:solidFill>
                          <a:latin typeface="Calibri"/>
                          <a:ea typeface="Times New Roman"/>
                          <a:cs typeface="Calibri"/>
                        </a:rPr>
                        <a:t>SIRMAUR</a:t>
                      </a:r>
                      <a:endParaRPr lang="en-US" sz="1100">
                        <a:latin typeface="Calibri"/>
                        <a:ea typeface="Calibri"/>
                        <a:cs typeface="Mangal"/>
                      </a:endParaRPr>
                    </a:p>
                  </a:txBody>
                  <a:tcPr marL="68580" marR="68580" marT="0" marB="0" anchor="b"/>
                </a:tc>
                <a:tc>
                  <a:txBody>
                    <a:bodyPr/>
                    <a:lstStyle/>
                    <a:p>
                      <a:pPr marL="0" marR="0" algn="r">
                        <a:lnSpc>
                          <a:spcPct val="115000"/>
                        </a:lnSpc>
                        <a:spcBef>
                          <a:spcPts val="0"/>
                        </a:spcBef>
                        <a:spcAft>
                          <a:spcPts val="0"/>
                        </a:spcAft>
                      </a:pPr>
                      <a:r>
                        <a:rPr lang="en-IN" sz="1400">
                          <a:solidFill>
                            <a:srgbClr val="000000"/>
                          </a:solidFill>
                          <a:latin typeface="Calibri"/>
                          <a:ea typeface="Times New Roman"/>
                          <a:cs typeface="Calibri"/>
                        </a:rPr>
                        <a:t>41</a:t>
                      </a:r>
                      <a:endParaRPr lang="en-US" sz="1100">
                        <a:latin typeface="Calibri"/>
                        <a:ea typeface="Calibri"/>
                        <a:cs typeface="Mangal"/>
                      </a:endParaRPr>
                    </a:p>
                  </a:txBody>
                  <a:tcPr marL="68580" marR="68580" marT="0" marB="0" anchor="b"/>
                </a:tc>
                <a:tc>
                  <a:txBody>
                    <a:bodyPr/>
                    <a:lstStyle/>
                    <a:p>
                      <a:pPr marL="0" marR="0" algn="r">
                        <a:lnSpc>
                          <a:spcPct val="115000"/>
                        </a:lnSpc>
                        <a:spcBef>
                          <a:spcPts val="0"/>
                        </a:spcBef>
                        <a:spcAft>
                          <a:spcPts val="0"/>
                        </a:spcAft>
                      </a:pPr>
                      <a:r>
                        <a:rPr lang="en-IN" sz="1400">
                          <a:solidFill>
                            <a:srgbClr val="000000"/>
                          </a:solidFill>
                          <a:latin typeface="Calibri"/>
                          <a:ea typeface="Times New Roman"/>
                          <a:cs typeface="Calibri"/>
                        </a:rPr>
                        <a:t>16</a:t>
                      </a:r>
                      <a:endParaRPr lang="en-US" sz="1100">
                        <a:latin typeface="Calibri"/>
                        <a:ea typeface="Calibri"/>
                        <a:cs typeface="Mangal"/>
                      </a:endParaRPr>
                    </a:p>
                  </a:txBody>
                  <a:tcPr marL="68580" marR="68580" marT="0" marB="0" anchor="b"/>
                </a:tc>
                <a:tc>
                  <a:txBody>
                    <a:bodyPr/>
                    <a:lstStyle/>
                    <a:p>
                      <a:pPr marL="0" marR="0" algn="r">
                        <a:lnSpc>
                          <a:spcPct val="115000"/>
                        </a:lnSpc>
                        <a:spcBef>
                          <a:spcPts val="0"/>
                        </a:spcBef>
                        <a:spcAft>
                          <a:spcPts val="0"/>
                        </a:spcAft>
                      </a:pPr>
                      <a:r>
                        <a:rPr lang="en-IN" sz="1400">
                          <a:solidFill>
                            <a:srgbClr val="000000"/>
                          </a:solidFill>
                          <a:latin typeface="Calibri"/>
                          <a:ea typeface="Times New Roman"/>
                          <a:cs typeface="Calibri"/>
                        </a:rPr>
                        <a:t>10</a:t>
                      </a:r>
                      <a:endParaRPr lang="en-US" sz="1100">
                        <a:latin typeface="Calibri"/>
                        <a:ea typeface="Calibri"/>
                        <a:cs typeface="Mangal"/>
                      </a:endParaRPr>
                    </a:p>
                  </a:txBody>
                  <a:tcPr marL="68580" marR="68580" marT="0" marB="0" anchor="b"/>
                </a:tc>
                <a:tc>
                  <a:txBody>
                    <a:bodyPr/>
                    <a:lstStyle/>
                    <a:p>
                      <a:pPr marL="0" marR="0" algn="r">
                        <a:lnSpc>
                          <a:spcPct val="115000"/>
                        </a:lnSpc>
                        <a:spcBef>
                          <a:spcPts val="0"/>
                        </a:spcBef>
                        <a:spcAft>
                          <a:spcPts val="0"/>
                        </a:spcAft>
                      </a:pPr>
                      <a:r>
                        <a:rPr lang="en-IN" sz="1400">
                          <a:solidFill>
                            <a:srgbClr val="000000"/>
                          </a:solidFill>
                          <a:latin typeface="Calibri"/>
                          <a:ea typeface="Times New Roman"/>
                          <a:cs typeface="Calibri"/>
                        </a:rPr>
                        <a:t>13</a:t>
                      </a:r>
                      <a:endParaRPr lang="en-US" sz="1100">
                        <a:latin typeface="Calibri"/>
                        <a:ea typeface="Calibri"/>
                        <a:cs typeface="Mangal"/>
                      </a:endParaRPr>
                    </a:p>
                  </a:txBody>
                  <a:tcPr marL="68580" marR="68580" marT="0" marB="0" anchor="b"/>
                </a:tc>
                <a:tc>
                  <a:txBody>
                    <a:bodyPr/>
                    <a:lstStyle/>
                    <a:p>
                      <a:pPr marL="0" marR="0" algn="r">
                        <a:lnSpc>
                          <a:spcPct val="115000"/>
                        </a:lnSpc>
                        <a:spcBef>
                          <a:spcPts val="0"/>
                        </a:spcBef>
                        <a:spcAft>
                          <a:spcPts val="0"/>
                        </a:spcAft>
                      </a:pPr>
                      <a:r>
                        <a:rPr lang="en-IN" sz="1400">
                          <a:solidFill>
                            <a:srgbClr val="000000"/>
                          </a:solidFill>
                          <a:latin typeface="Calibri"/>
                          <a:ea typeface="Times New Roman"/>
                          <a:cs typeface="Calibri"/>
                        </a:rPr>
                        <a:t>74</a:t>
                      </a:r>
                      <a:endParaRPr lang="en-US" sz="1100">
                        <a:latin typeface="Calibri"/>
                        <a:ea typeface="Calibri"/>
                        <a:cs typeface="Mangal"/>
                      </a:endParaRPr>
                    </a:p>
                  </a:txBody>
                  <a:tcPr marL="68580" marR="68580" marT="0" marB="0" anchor="b"/>
                </a:tc>
              </a:tr>
              <a:tr h="370840">
                <a:tc>
                  <a:txBody>
                    <a:bodyPr/>
                    <a:lstStyle/>
                    <a:p>
                      <a:pPr marL="0" marR="0" algn="ctr">
                        <a:lnSpc>
                          <a:spcPct val="115000"/>
                        </a:lnSpc>
                        <a:spcBef>
                          <a:spcPts val="0"/>
                        </a:spcBef>
                        <a:spcAft>
                          <a:spcPts val="0"/>
                        </a:spcAft>
                      </a:pPr>
                      <a:r>
                        <a:rPr lang="en-IN" sz="1400">
                          <a:solidFill>
                            <a:srgbClr val="000000"/>
                          </a:solidFill>
                          <a:latin typeface="Calibri"/>
                          <a:ea typeface="Times New Roman"/>
                          <a:cs typeface="Calibri"/>
                        </a:rPr>
                        <a:t>12</a:t>
                      </a:r>
                      <a:endParaRPr lang="en-US" sz="1100">
                        <a:latin typeface="Calibri"/>
                        <a:ea typeface="Calibri"/>
                        <a:cs typeface="Mangal"/>
                      </a:endParaRPr>
                    </a:p>
                  </a:txBody>
                  <a:tcPr marL="68580" marR="68580" marT="0" marB="0" anchor="b"/>
                </a:tc>
                <a:tc>
                  <a:txBody>
                    <a:bodyPr/>
                    <a:lstStyle/>
                    <a:p>
                      <a:pPr marL="0" marR="0">
                        <a:lnSpc>
                          <a:spcPct val="115000"/>
                        </a:lnSpc>
                        <a:spcBef>
                          <a:spcPts val="0"/>
                        </a:spcBef>
                        <a:spcAft>
                          <a:spcPts val="0"/>
                        </a:spcAft>
                      </a:pPr>
                      <a:r>
                        <a:rPr lang="en-IN" sz="1400">
                          <a:solidFill>
                            <a:srgbClr val="000000"/>
                          </a:solidFill>
                          <a:latin typeface="Calibri"/>
                          <a:ea typeface="Times New Roman"/>
                          <a:cs typeface="Calibri"/>
                        </a:rPr>
                        <a:t>UNA</a:t>
                      </a:r>
                      <a:endParaRPr lang="en-US" sz="1100">
                        <a:latin typeface="Calibri"/>
                        <a:ea typeface="Calibri"/>
                        <a:cs typeface="Mangal"/>
                      </a:endParaRPr>
                    </a:p>
                  </a:txBody>
                  <a:tcPr marL="68580" marR="68580" marT="0" marB="0" anchor="b"/>
                </a:tc>
                <a:tc>
                  <a:txBody>
                    <a:bodyPr/>
                    <a:lstStyle/>
                    <a:p>
                      <a:pPr marL="0" marR="0" algn="r">
                        <a:lnSpc>
                          <a:spcPct val="115000"/>
                        </a:lnSpc>
                        <a:spcBef>
                          <a:spcPts val="0"/>
                        </a:spcBef>
                        <a:spcAft>
                          <a:spcPts val="0"/>
                        </a:spcAft>
                      </a:pPr>
                      <a:r>
                        <a:rPr lang="en-IN" sz="1400">
                          <a:solidFill>
                            <a:srgbClr val="000000"/>
                          </a:solidFill>
                          <a:latin typeface="Calibri"/>
                          <a:ea typeface="Times New Roman"/>
                          <a:cs typeface="Calibri"/>
                        </a:rPr>
                        <a:t>2</a:t>
                      </a:r>
                      <a:endParaRPr lang="en-US" sz="1100">
                        <a:latin typeface="Calibri"/>
                        <a:ea typeface="Calibri"/>
                        <a:cs typeface="Mangal"/>
                      </a:endParaRPr>
                    </a:p>
                  </a:txBody>
                  <a:tcPr marL="68580" marR="68580" marT="0" marB="0" anchor="b"/>
                </a:tc>
                <a:tc>
                  <a:txBody>
                    <a:bodyPr/>
                    <a:lstStyle/>
                    <a:p>
                      <a:pPr marL="0" marR="0" algn="r">
                        <a:lnSpc>
                          <a:spcPct val="115000"/>
                        </a:lnSpc>
                        <a:spcBef>
                          <a:spcPts val="0"/>
                        </a:spcBef>
                        <a:spcAft>
                          <a:spcPts val="0"/>
                        </a:spcAft>
                      </a:pPr>
                      <a:r>
                        <a:rPr lang="en-IN" sz="1400">
                          <a:solidFill>
                            <a:srgbClr val="000000"/>
                          </a:solidFill>
                          <a:latin typeface="Calibri"/>
                          <a:ea typeface="Times New Roman"/>
                          <a:cs typeface="Calibri"/>
                        </a:rPr>
                        <a:t>89</a:t>
                      </a:r>
                      <a:endParaRPr lang="en-US" sz="1100">
                        <a:latin typeface="Calibri"/>
                        <a:ea typeface="Calibri"/>
                        <a:cs typeface="Mangal"/>
                      </a:endParaRPr>
                    </a:p>
                  </a:txBody>
                  <a:tcPr marL="68580" marR="68580" marT="0" marB="0" anchor="b"/>
                </a:tc>
                <a:tc>
                  <a:txBody>
                    <a:bodyPr/>
                    <a:lstStyle/>
                    <a:p>
                      <a:pPr marL="0" marR="0" algn="r">
                        <a:lnSpc>
                          <a:spcPct val="115000"/>
                        </a:lnSpc>
                        <a:spcBef>
                          <a:spcPts val="0"/>
                        </a:spcBef>
                        <a:spcAft>
                          <a:spcPts val="0"/>
                        </a:spcAft>
                      </a:pPr>
                      <a:r>
                        <a:rPr lang="en-IN" sz="1400">
                          <a:solidFill>
                            <a:srgbClr val="000000"/>
                          </a:solidFill>
                          <a:latin typeface="Calibri"/>
                          <a:ea typeface="Times New Roman"/>
                          <a:cs typeface="Calibri"/>
                        </a:rPr>
                        <a:t>401</a:t>
                      </a:r>
                      <a:endParaRPr lang="en-US" sz="1100">
                        <a:latin typeface="Calibri"/>
                        <a:ea typeface="Calibri"/>
                        <a:cs typeface="Mangal"/>
                      </a:endParaRPr>
                    </a:p>
                  </a:txBody>
                  <a:tcPr marL="68580" marR="68580" marT="0" marB="0" anchor="b"/>
                </a:tc>
                <a:tc>
                  <a:txBody>
                    <a:bodyPr/>
                    <a:lstStyle/>
                    <a:p>
                      <a:pPr marL="0" marR="0" algn="r">
                        <a:lnSpc>
                          <a:spcPct val="115000"/>
                        </a:lnSpc>
                        <a:spcBef>
                          <a:spcPts val="0"/>
                        </a:spcBef>
                        <a:spcAft>
                          <a:spcPts val="0"/>
                        </a:spcAft>
                      </a:pPr>
                      <a:r>
                        <a:rPr lang="en-IN" sz="1400">
                          <a:solidFill>
                            <a:srgbClr val="000000"/>
                          </a:solidFill>
                          <a:latin typeface="Calibri"/>
                          <a:ea typeface="Times New Roman"/>
                          <a:cs typeface="Calibri"/>
                        </a:rPr>
                        <a:t>32</a:t>
                      </a:r>
                      <a:endParaRPr lang="en-US" sz="1100">
                        <a:latin typeface="Calibri"/>
                        <a:ea typeface="Calibri"/>
                        <a:cs typeface="Mangal"/>
                      </a:endParaRPr>
                    </a:p>
                  </a:txBody>
                  <a:tcPr marL="68580" marR="68580" marT="0" marB="0" anchor="b"/>
                </a:tc>
                <a:tc>
                  <a:txBody>
                    <a:bodyPr/>
                    <a:lstStyle/>
                    <a:p>
                      <a:pPr marL="0" marR="0" algn="r">
                        <a:lnSpc>
                          <a:spcPct val="115000"/>
                        </a:lnSpc>
                        <a:spcBef>
                          <a:spcPts val="0"/>
                        </a:spcBef>
                        <a:spcAft>
                          <a:spcPts val="0"/>
                        </a:spcAft>
                      </a:pPr>
                      <a:r>
                        <a:rPr lang="en-IN" sz="1400">
                          <a:solidFill>
                            <a:srgbClr val="000000"/>
                          </a:solidFill>
                          <a:latin typeface="Calibri"/>
                          <a:ea typeface="Times New Roman"/>
                          <a:cs typeface="Calibri"/>
                        </a:rPr>
                        <a:t>12</a:t>
                      </a:r>
                      <a:endParaRPr lang="en-US" sz="1100">
                        <a:latin typeface="Calibri"/>
                        <a:ea typeface="Calibri"/>
                        <a:cs typeface="Mangal"/>
                      </a:endParaRPr>
                    </a:p>
                  </a:txBody>
                  <a:tcPr marL="68580" marR="68580" marT="0" marB="0" anchor="b"/>
                </a:tc>
              </a:tr>
              <a:tr h="370840">
                <a:tc gridSpan="2">
                  <a:txBody>
                    <a:bodyPr/>
                    <a:lstStyle/>
                    <a:p>
                      <a:pPr marL="0" marR="0" algn="ctr">
                        <a:lnSpc>
                          <a:spcPct val="115000"/>
                        </a:lnSpc>
                        <a:spcBef>
                          <a:spcPts val="0"/>
                        </a:spcBef>
                        <a:spcAft>
                          <a:spcPts val="0"/>
                        </a:spcAft>
                      </a:pPr>
                      <a:r>
                        <a:rPr lang="en-IN" sz="1400" b="1">
                          <a:solidFill>
                            <a:srgbClr val="000000"/>
                          </a:solidFill>
                          <a:latin typeface="Calibri"/>
                          <a:ea typeface="Times New Roman"/>
                          <a:cs typeface="Calibri"/>
                        </a:rPr>
                        <a:t>State </a:t>
                      </a:r>
                      <a:endParaRPr lang="en-US" sz="1100">
                        <a:latin typeface="Calibri"/>
                        <a:ea typeface="Calibri"/>
                        <a:cs typeface="Mangal"/>
                      </a:endParaRPr>
                    </a:p>
                  </a:txBody>
                  <a:tcPr marL="68580" marR="68580" marT="0" marB="0" anchor="b"/>
                </a:tc>
                <a:tc hMerge="1">
                  <a:txBody>
                    <a:bodyPr/>
                    <a:lstStyle/>
                    <a:p>
                      <a:endParaRPr lang="en-US"/>
                    </a:p>
                  </a:txBody>
                  <a:tcPr/>
                </a:tc>
                <a:tc>
                  <a:txBody>
                    <a:bodyPr/>
                    <a:lstStyle/>
                    <a:p>
                      <a:pPr marL="0" marR="0" algn="r">
                        <a:lnSpc>
                          <a:spcPct val="115000"/>
                        </a:lnSpc>
                        <a:spcBef>
                          <a:spcPts val="0"/>
                        </a:spcBef>
                        <a:spcAft>
                          <a:spcPts val="0"/>
                        </a:spcAft>
                      </a:pPr>
                      <a:r>
                        <a:rPr lang="en-IN" sz="1400" b="1">
                          <a:solidFill>
                            <a:srgbClr val="000000"/>
                          </a:solidFill>
                          <a:latin typeface="Calibri"/>
                          <a:ea typeface="Times New Roman"/>
                          <a:cs typeface="Calibri"/>
                        </a:rPr>
                        <a:t>905</a:t>
                      </a:r>
                      <a:endParaRPr lang="en-US" sz="1100">
                        <a:latin typeface="Calibri"/>
                        <a:ea typeface="Calibri"/>
                        <a:cs typeface="Mangal"/>
                      </a:endParaRPr>
                    </a:p>
                  </a:txBody>
                  <a:tcPr marL="68580" marR="68580" marT="0" marB="0" anchor="b"/>
                </a:tc>
                <a:tc>
                  <a:txBody>
                    <a:bodyPr/>
                    <a:lstStyle/>
                    <a:p>
                      <a:pPr marL="0" marR="0" algn="r">
                        <a:lnSpc>
                          <a:spcPct val="115000"/>
                        </a:lnSpc>
                        <a:spcBef>
                          <a:spcPts val="0"/>
                        </a:spcBef>
                        <a:spcAft>
                          <a:spcPts val="0"/>
                        </a:spcAft>
                      </a:pPr>
                      <a:r>
                        <a:rPr lang="en-IN" sz="1400" b="1">
                          <a:solidFill>
                            <a:srgbClr val="000000"/>
                          </a:solidFill>
                          <a:latin typeface="Calibri"/>
                          <a:ea typeface="Times New Roman"/>
                          <a:cs typeface="Calibri"/>
                        </a:rPr>
                        <a:t>1028</a:t>
                      </a:r>
                      <a:endParaRPr lang="en-US" sz="1100">
                        <a:latin typeface="Calibri"/>
                        <a:ea typeface="Calibri"/>
                        <a:cs typeface="Mangal"/>
                      </a:endParaRPr>
                    </a:p>
                  </a:txBody>
                  <a:tcPr marL="68580" marR="68580" marT="0" marB="0" anchor="b"/>
                </a:tc>
                <a:tc>
                  <a:txBody>
                    <a:bodyPr/>
                    <a:lstStyle/>
                    <a:p>
                      <a:pPr marL="0" marR="0" algn="r">
                        <a:lnSpc>
                          <a:spcPct val="115000"/>
                        </a:lnSpc>
                        <a:spcBef>
                          <a:spcPts val="0"/>
                        </a:spcBef>
                        <a:spcAft>
                          <a:spcPts val="0"/>
                        </a:spcAft>
                      </a:pPr>
                      <a:r>
                        <a:rPr lang="en-IN" sz="1400" b="1">
                          <a:solidFill>
                            <a:srgbClr val="000000"/>
                          </a:solidFill>
                          <a:latin typeface="Calibri"/>
                          <a:ea typeface="Times New Roman"/>
                          <a:cs typeface="Calibri"/>
                        </a:rPr>
                        <a:t>1336</a:t>
                      </a:r>
                      <a:endParaRPr lang="en-US" sz="1100">
                        <a:latin typeface="Calibri"/>
                        <a:ea typeface="Calibri"/>
                        <a:cs typeface="Mangal"/>
                      </a:endParaRPr>
                    </a:p>
                  </a:txBody>
                  <a:tcPr marL="68580" marR="68580" marT="0" marB="0" anchor="b"/>
                </a:tc>
                <a:tc>
                  <a:txBody>
                    <a:bodyPr/>
                    <a:lstStyle/>
                    <a:p>
                      <a:pPr marL="0" marR="0" algn="r">
                        <a:lnSpc>
                          <a:spcPct val="115000"/>
                        </a:lnSpc>
                        <a:spcBef>
                          <a:spcPts val="0"/>
                        </a:spcBef>
                        <a:spcAft>
                          <a:spcPts val="0"/>
                        </a:spcAft>
                      </a:pPr>
                      <a:r>
                        <a:rPr lang="en-IN" sz="1400" b="1">
                          <a:solidFill>
                            <a:srgbClr val="000000"/>
                          </a:solidFill>
                          <a:latin typeface="Calibri"/>
                          <a:ea typeface="Times New Roman"/>
                          <a:cs typeface="Calibri"/>
                        </a:rPr>
                        <a:t>575</a:t>
                      </a:r>
                      <a:endParaRPr lang="en-US" sz="1100">
                        <a:latin typeface="Calibri"/>
                        <a:ea typeface="Calibri"/>
                        <a:cs typeface="Mangal"/>
                      </a:endParaRPr>
                    </a:p>
                  </a:txBody>
                  <a:tcPr marL="68580" marR="68580" marT="0" marB="0" anchor="b"/>
                </a:tc>
                <a:tc>
                  <a:txBody>
                    <a:bodyPr/>
                    <a:lstStyle/>
                    <a:p>
                      <a:pPr marL="0" marR="0" algn="r">
                        <a:lnSpc>
                          <a:spcPct val="115000"/>
                        </a:lnSpc>
                        <a:spcBef>
                          <a:spcPts val="0"/>
                        </a:spcBef>
                        <a:spcAft>
                          <a:spcPts val="0"/>
                        </a:spcAft>
                      </a:pPr>
                      <a:r>
                        <a:rPr lang="en-IN" sz="1400" b="1" dirty="0">
                          <a:solidFill>
                            <a:srgbClr val="000000"/>
                          </a:solidFill>
                          <a:latin typeface="Calibri"/>
                          <a:ea typeface="Times New Roman"/>
                          <a:cs typeface="Calibri"/>
                        </a:rPr>
                        <a:t>184</a:t>
                      </a:r>
                      <a:endParaRPr lang="en-US" sz="1100" dirty="0">
                        <a:latin typeface="Calibri"/>
                        <a:ea typeface="Calibri"/>
                        <a:cs typeface="Mangal"/>
                      </a:endParaRPr>
                    </a:p>
                  </a:txBody>
                  <a:tcPr marL="68580" marR="68580" marT="0" marB="0" anchor="b"/>
                </a:tc>
              </a:tr>
            </a:tbl>
          </a:graphicData>
        </a:graphic>
      </p:graphicFrame>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36529EC-43DB-B947-B0ED-35D18674D83A}"/>
              </a:ext>
            </a:extLst>
          </p:cNvPr>
          <p:cNvSpPr>
            <a:spLocks noGrp="1"/>
          </p:cNvSpPr>
          <p:nvPr>
            <p:ph type="title"/>
          </p:nvPr>
        </p:nvSpPr>
        <p:spPr>
          <a:xfrm>
            <a:off x="533400" y="838200"/>
            <a:ext cx="8458200" cy="762000"/>
          </a:xfrm>
        </p:spPr>
        <p:txBody>
          <a:bodyPr>
            <a:noAutofit/>
          </a:bodyPr>
          <a:lstStyle/>
          <a:p>
            <a:r>
              <a:rPr lang="en-US" sz="3600" b="1" dirty="0" smtClean="0"/>
              <a:t/>
            </a:r>
            <a:br>
              <a:rPr lang="en-US" sz="3600" b="1" dirty="0" smtClean="0"/>
            </a:br>
            <a:r>
              <a:rPr lang="en-US" sz="3600" b="1" dirty="0" smtClean="0"/>
              <a:t>Economic losses in India; Courtesy</a:t>
            </a:r>
            <a:r>
              <a:rPr lang="en-US" sz="2700" b="1" dirty="0" smtClean="0">
                <a:solidFill>
                  <a:srgbClr val="FFC000"/>
                </a:solidFill>
              </a:rPr>
              <a:t> </a:t>
            </a:r>
            <a:r>
              <a:rPr lang="en-US" sz="2300" b="1" dirty="0" smtClean="0">
                <a:solidFill>
                  <a:srgbClr val="C00000"/>
                </a:solidFill>
              </a:rPr>
              <a:t>Dr. Denny John</a:t>
            </a:r>
            <a:r>
              <a:rPr lang="en-US" sz="4000" b="1" dirty="0"/>
              <a:t/>
            </a:r>
            <a:br>
              <a:rPr lang="en-US" sz="4000" b="1" dirty="0"/>
            </a:br>
            <a:r>
              <a:rPr lang="en-US" sz="3600" b="1" dirty="0"/>
              <a:t>	</a:t>
            </a:r>
          </a:p>
        </p:txBody>
      </p:sp>
      <p:sp>
        <p:nvSpPr>
          <p:cNvPr id="3" name="Content Placeholder 2">
            <a:extLst>
              <a:ext uri="{FF2B5EF4-FFF2-40B4-BE49-F238E27FC236}">
                <a16:creationId xmlns="" xmlns:a16="http://schemas.microsoft.com/office/drawing/2014/main" id="{4D213A25-2E96-EE44-B956-07454F02E29B}"/>
              </a:ext>
            </a:extLst>
          </p:cNvPr>
          <p:cNvSpPr>
            <a:spLocks noGrp="1"/>
          </p:cNvSpPr>
          <p:nvPr>
            <p:ph idx="1"/>
          </p:nvPr>
        </p:nvSpPr>
        <p:spPr>
          <a:xfrm>
            <a:off x="628650" y="1371600"/>
            <a:ext cx="7886700" cy="5121275"/>
          </a:xfrm>
        </p:spPr>
        <p:txBody>
          <a:bodyPr>
            <a:normAutofit fontScale="92500" lnSpcReduction="10000"/>
          </a:bodyPr>
          <a:lstStyle/>
          <a:p>
            <a:r>
              <a:rPr lang="en-US" dirty="0"/>
              <a:t>5 studies identified with economic data (1 cost-effectiveness, 3 healthcare expenditure, and 1 compensation study) </a:t>
            </a:r>
          </a:p>
          <a:p>
            <a:r>
              <a:rPr lang="en-US" dirty="0"/>
              <a:t>Studies used different methods such as resource utilization, patient questionnaires and expenditure analysis</a:t>
            </a:r>
          </a:p>
          <a:p>
            <a:r>
              <a:rPr lang="en-US" dirty="0"/>
              <a:t>Average cost ranged from 0 (16.3%)- US$ 4345 (8.1%)</a:t>
            </a:r>
          </a:p>
          <a:p>
            <a:r>
              <a:rPr lang="en-US" dirty="0"/>
              <a:t>Cost of US$ 4345 includes total cost (treatment, amputation, AV and adjunct)</a:t>
            </a:r>
          </a:p>
          <a:p>
            <a:r>
              <a:rPr lang="en-US" dirty="0"/>
              <a:t>40% of victims required loan (sale of crops/land, valuables, cattle, bicycles/motorcycles) or reducing expenditure (e.g. pulling children out of school)</a:t>
            </a:r>
          </a:p>
          <a:p>
            <a:r>
              <a:rPr lang="en-US" dirty="0"/>
              <a:t>Maximum amount of USD 4345 equals to 12 years income of agriculture </a:t>
            </a:r>
            <a:r>
              <a:rPr lang="en-US" dirty="0" smtClean="0"/>
              <a:t>worker in India</a:t>
            </a:r>
            <a:endParaRPr lang="en-US" dirty="0"/>
          </a:p>
        </p:txBody>
      </p:sp>
    </p:spTree>
    <p:extLst>
      <p:ext uri="{BB962C8B-B14F-4D97-AF65-F5344CB8AC3E}">
        <p14:creationId xmlns:p14="http://schemas.microsoft.com/office/powerpoint/2010/main" xmlns="" val="28157025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1143000"/>
          </a:xfrm>
        </p:spPr>
        <p:txBody>
          <a:bodyPr>
            <a:noAutofit/>
          </a:bodyPr>
          <a:lstStyle/>
          <a:p>
            <a:r>
              <a:rPr lang="en-US" sz="3600" dirty="0" smtClean="0"/>
              <a:t>Snakebite awareness material for Doctors and Paramedics of Himachal Pradesh</a:t>
            </a:r>
            <a:endParaRPr lang="en-US" sz="3600" dirty="0"/>
          </a:p>
        </p:txBody>
      </p:sp>
      <p:pic>
        <p:nvPicPr>
          <p:cNvPr id="4" name="Picture 2"/>
          <p:cNvPicPr>
            <a:picLocks noGrp="1" noChangeAspect="1" noChangeArrowheads="1"/>
          </p:cNvPicPr>
          <p:nvPr>
            <p:ph idx="1"/>
          </p:nvPr>
        </p:nvPicPr>
        <p:blipFill>
          <a:blip r:embed="rId2">
            <a:extLst>
              <a:ext uri="{28A0092B-C50C-407E-A947-70E740481C1C}">
                <a14:useLocalDpi xmlns:a14="http://schemas.microsoft.com/office/drawing/2010/main" xmlns="" val="0"/>
              </a:ext>
            </a:extLst>
          </a:blip>
          <a:srcRect/>
          <a:stretch>
            <a:fillRect/>
          </a:stretch>
        </p:blipFill>
        <p:spPr bwMode="auto">
          <a:xfrm>
            <a:off x="457200" y="1687054"/>
            <a:ext cx="8229600" cy="501854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sz="half" idx="1"/>
          </p:nvPr>
        </p:nvSpPr>
        <p:spPr>
          <a:xfrm>
            <a:off x="457200" y="1600200"/>
            <a:ext cx="8229600" cy="4800600"/>
          </a:xfrm>
        </p:spPr>
        <p:txBody>
          <a:bodyPr/>
          <a:lstStyle/>
          <a:p>
            <a:endParaRPr lang="en-US"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0" y="0"/>
            <a:ext cx="13011150" cy="7315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1165581693"/>
      </p:ext>
    </p:extLst>
  </p:cSld>
  <p:clrMapOvr>
    <a:masterClrMapping/>
  </p:clrMapOvr>
  <p:transition spd="med" advClick="0" advTm="10000">
    <p:blinds dir="vert"/>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04088"/>
            <a:ext cx="9144000" cy="972312"/>
          </a:xfrm>
        </p:spPr>
        <p:txBody>
          <a:bodyPr>
            <a:noAutofit/>
          </a:bodyPr>
          <a:lstStyle/>
          <a:p>
            <a:r>
              <a:rPr lang="en-US" sz="3200" dirty="0" smtClean="0"/>
              <a:t>Later after Lot of Persuasion Forest department agreed to publish awareness booklet drafted by us in vernacular HINDI for general awareness-(1000 copies)</a:t>
            </a:r>
            <a:endParaRPr lang="en-US" sz="3200" dirty="0"/>
          </a:p>
        </p:txBody>
      </p:sp>
      <p:pic>
        <p:nvPicPr>
          <p:cNvPr id="3074" name="Picture 2"/>
          <p:cNvPicPr>
            <a:picLocks noGrp="1" noChangeAspect="1" noChangeArrowheads="1"/>
          </p:cNvPicPr>
          <p:nvPr>
            <p:ph idx="1"/>
          </p:nvPr>
        </p:nvPicPr>
        <p:blipFill>
          <a:blip r:embed="rId2"/>
          <a:srcRect/>
          <a:stretch>
            <a:fillRect/>
          </a:stretch>
        </p:blipFill>
        <p:spPr bwMode="auto">
          <a:xfrm>
            <a:off x="668373" y="1752600"/>
            <a:ext cx="7807254" cy="4876799"/>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28600"/>
            <a:ext cx="8839200" cy="896112"/>
          </a:xfrm>
        </p:spPr>
        <p:txBody>
          <a:bodyPr>
            <a:noAutofit/>
          </a:bodyPr>
          <a:lstStyle/>
          <a:p>
            <a:r>
              <a:rPr lang="en-US" sz="2800" b="1" dirty="0" smtClean="0"/>
              <a:t>Collaboration with Wild  Life Wing of Forest Department for trainings to front line staff on Snake rescue and Release</a:t>
            </a:r>
            <a:endParaRPr lang="en-US" sz="2800" b="1" dirty="0"/>
          </a:p>
        </p:txBody>
      </p:sp>
      <p:pic>
        <p:nvPicPr>
          <p:cNvPr id="1026" name="Picture 2"/>
          <p:cNvPicPr>
            <a:picLocks noGrp="1" noChangeAspect="1" noChangeArrowheads="1"/>
          </p:cNvPicPr>
          <p:nvPr>
            <p:ph idx="1"/>
          </p:nvPr>
        </p:nvPicPr>
        <p:blipFill>
          <a:blip r:embed="rId2"/>
          <a:srcRect/>
          <a:stretch>
            <a:fillRect/>
          </a:stretch>
        </p:blipFill>
        <p:spPr bwMode="auto">
          <a:xfrm>
            <a:off x="457200" y="1066800"/>
            <a:ext cx="8369300" cy="57912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914400"/>
          </a:xfrm>
        </p:spPr>
        <p:txBody>
          <a:bodyPr>
            <a:normAutofit fontScale="90000"/>
          </a:bodyPr>
          <a:lstStyle/>
          <a:p>
            <a:r>
              <a:rPr lang="en-US" sz="2800" b="1" dirty="0" smtClean="0">
                <a:solidFill>
                  <a:srgbClr val="04617B"/>
                </a:solidFill>
              </a:rPr>
              <a:t>Collaboration with Wild  Life Wing of Forest Department for trainings to front line staff on Snake rescue and Release</a:t>
            </a:r>
            <a:endParaRPr lang="en-US" b="1" dirty="0"/>
          </a:p>
        </p:txBody>
      </p:sp>
      <p:pic>
        <p:nvPicPr>
          <p:cNvPr id="2050" name="Picture 2" descr="C:\Users\SIHFW PC-4\Downloads\Capacity building training of Forest Department staff of Chamba Division on snake rescue, conservation and outreach with special reference to snakebite (3).JPG"/>
          <p:cNvPicPr>
            <a:picLocks noGrp="1" noChangeAspect="1" noChangeArrowheads="1"/>
          </p:cNvPicPr>
          <p:nvPr>
            <p:ph idx="1"/>
          </p:nvPr>
        </p:nvPicPr>
        <p:blipFill>
          <a:blip r:embed="rId2" cstate="print"/>
          <a:srcRect/>
          <a:stretch>
            <a:fillRect/>
          </a:stretch>
        </p:blipFill>
        <p:spPr bwMode="auto">
          <a:xfrm>
            <a:off x="1033405" y="1600200"/>
            <a:ext cx="7077189" cy="4724400"/>
          </a:xfrm>
          <a:prstGeom prst="rect">
            <a:avLst/>
          </a:prstGeom>
          <a:noFill/>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914400"/>
          </a:xfrm>
        </p:spPr>
        <p:txBody>
          <a:bodyPr>
            <a:normAutofit fontScale="90000"/>
          </a:bodyPr>
          <a:lstStyle/>
          <a:p>
            <a:r>
              <a:rPr lang="en-US" sz="2800" b="1" dirty="0" smtClean="0">
                <a:solidFill>
                  <a:srgbClr val="04617B"/>
                </a:solidFill>
              </a:rPr>
              <a:t>Collaboration with Wild  Life Wing of Forest Department for trainings to front line staff on Snake rescue and Release</a:t>
            </a:r>
            <a:endParaRPr lang="en-US" b="1" dirty="0"/>
          </a:p>
        </p:txBody>
      </p:sp>
      <p:pic>
        <p:nvPicPr>
          <p:cNvPr id="3074" name="Picture 2" descr="C:\Users\SIHFW PC-4\Downloads\Capacity building training of Forest Department staff of Chamba Division on snake rescue, conservation and outreach with special reference to snakebite (6).JPG"/>
          <p:cNvPicPr>
            <a:picLocks noGrp="1" noChangeAspect="1" noChangeArrowheads="1"/>
          </p:cNvPicPr>
          <p:nvPr>
            <p:ph idx="1"/>
          </p:nvPr>
        </p:nvPicPr>
        <p:blipFill>
          <a:blip r:embed="rId2" cstate="print"/>
          <a:srcRect/>
          <a:stretch>
            <a:fillRect/>
          </a:stretch>
        </p:blipFill>
        <p:spPr bwMode="auto">
          <a:xfrm>
            <a:off x="976331" y="1524000"/>
            <a:ext cx="7191337" cy="4800600"/>
          </a:xfrm>
          <a:prstGeom prst="rect">
            <a:avLst/>
          </a:prstGeom>
          <a:noFill/>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How to make Snakebite an agenda of Health Department ? Barriers</a:t>
            </a:r>
            <a:endParaRPr lang="en-US" dirty="0"/>
          </a:p>
        </p:txBody>
      </p:sp>
      <p:sp>
        <p:nvSpPr>
          <p:cNvPr id="3" name="Content Placeholder 2"/>
          <p:cNvSpPr>
            <a:spLocks noGrp="1"/>
          </p:cNvSpPr>
          <p:nvPr>
            <p:ph idx="1"/>
          </p:nvPr>
        </p:nvSpPr>
        <p:spPr>
          <a:xfrm>
            <a:off x="457200" y="1935480"/>
            <a:ext cx="8382000" cy="4389120"/>
          </a:xfrm>
        </p:spPr>
        <p:txBody>
          <a:bodyPr/>
          <a:lstStyle/>
          <a:p>
            <a:r>
              <a:rPr lang="en-US" dirty="0" smtClean="0"/>
              <a:t> No funds</a:t>
            </a:r>
          </a:p>
          <a:p>
            <a:r>
              <a:rPr lang="en-US" dirty="0" smtClean="0"/>
              <a:t>No Snakebite treatment guidelines</a:t>
            </a:r>
          </a:p>
          <a:p>
            <a:r>
              <a:rPr lang="en-US" dirty="0" smtClean="0"/>
              <a:t>No trainings to Doctors or paramedics</a:t>
            </a:r>
          </a:p>
          <a:p>
            <a:r>
              <a:rPr lang="en-US" dirty="0" smtClean="0"/>
              <a:t>No lectures in Doctors’ Induction classes before service</a:t>
            </a:r>
          </a:p>
          <a:p>
            <a:r>
              <a:rPr lang="en-US" dirty="0" smtClean="0"/>
              <a:t>No data on snakebite death &amp; Disability</a:t>
            </a:r>
          </a:p>
          <a:p>
            <a:r>
              <a:rPr lang="en-US" dirty="0" smtClean="0"/>
              <a:t>No Knowledge of snakes of Himachal Pradesh</a:t>
            </a:r>
          </a:p>
          <a:p>
            <a:r>
              <a:rPr lang="en-US" dirty="0" smtClean="0"/>
              <a:t>No ASV at PHC level</a:t>
            </a:r>
          </a:p>
          <a:p>
            <a:r>
              <a:rPr lang="en-US" dirty="0" smtClean="0"/>
              <a:t>No studies on Snakebite or Snakes of Himachal Pradesh</a:t>
            </a:r>
          </a:p>
          <a:p>
            <a:r>
              <a:rPr lang="en-US" dirty="0" smtClean="0"/>
              <a:t>No collaboration with forest department</a:t>
            </a:r>
          </a:p>
          <a:p>
            <a:endParaRPr lang="en-US"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Distribution of Awareness posters and leaflets among school children</a:t>
            </a:r>
            <a:endParaRPr lang="en-US" dirty="0"/>
          </a:p>
        </p:txBody>
      </p:sp>
      <p:pic>
        <p:nvPicPr>
          <p:cNvPr id="4098" name="Picture 2" descr="C:\Users\SIHFW PC-4\Downloads\Awareness and distribution of educationl material to school kids at Bhanjradu, Chamba (1).JPG"/>
          <p:cNvPicPr>
            <a:picLocks noGrp="1" noChangeAspect="1" noChangeArrowheads="1"/>
          </p:cNvPicPr>
          <p:nvPr>
            <p:ph idx="1"/>
          </p:nvPr>
        </p:nvPicPr>
        <p:blipFill>
          <a:blip r:embed="rId2" cstate="print"/>
          <a:srcRect/>
          <a:stretch>
            <a:fillRect/>
          </a:stretch>
        </p:blipFill>
        <p:spPr bwMode="auto">
          <a:xfrm>
            <a:off x="1284294" y="1935163"/>
            <a:ext cx="6575412" cy="4389437"/>
          </a:xfrm>
          <a:prstGeom prst="rect">
            <a:avLst/>
          </a:prstGeom>
          <a:noFill/>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81000"/>
            <a:ext cx="8763000" cy="1143000"/>
          </a:xfrm>
        </p:spPr>
        <p:txBody>
          <a:bodyPr>
            <a:normAutofit fontScale="90000"/>
          </a:bodyPr>
          <a:lstStyle/>
          <a:p>
            <a:r>
              <a:rPr lang="en-US" dirty="0" smtClean="0"/>
              <a:t>How we started Trainings of Doctors and Paramedics in Himachal Pradesh</a:t>
            </a:r>
            <a:endParaRPr lang="en-US" dirty="0"/>
          </a:p>
        </p:txBody>
      </p:sp>
      <p:sp>
        <p:nvSpPr>
          <p:cNvPr id="3" name="Content Placeholder 2"/>
          <p:cNvSpPr>
            <a:spLocks noGrp="1"/>
          </p:cNvSpPr>
          <p:nvPr>
            <p:ph idx="1"/>
          </p:nvPr>
        </p:nvSpPr>
        <p:spPr>
          <a:xfrm>
            <a:off x="457200" y="1524000"/>
            <a:ext cx="8229600" cy="4800600"/>
          </a:xfrm>
        </p:spPr>
        <p:txBody>
          <a:bodyPr>
            <a:normAutofit lnSpcReduction="10000"/>
          </a:bodyPr>
          <a:lstStyle/>
          <a:p>
            <a:r>
              <a:rPr lang="en-US" dirty="0" smtClean="0"/>
              <a:t>There are no funds for snakebite trainings as there is no National snakebite mitigation </a:t>
            </a:r>
            <a:r>
              <a:rPr lang="en-US" dirty="0" err="1" smtClean="0"/>
              <a:t>programme</a:t>
            </a:r>
            <a:endParaRPr lang="en-US" dirty="0" smtClean="0"/>
          </a:p>
          <a:p>
            <a:r>
              <a:rPr lang="en-US" dirty="0" smtClean="0"/>
              <a:t>I used to be called to training institute for trainings on various National </a:t>
            </a:r>
            <a:r>
              <a:rPr lang="en-US" dirty="0" err="1" smtClean="0"/>
              <a:t>Programmes</a:t>
            </a:r>
            <a:r>
              <a:rPr lang="en-US" dirty="0" smtClean="0"/>
              <a:t> like RNTCP, Leprosy etc</a:t>
            </a:r>
          </a:p>
          <a:p>
            <a:r>
              <a:rPr lang="en-US" dirty="0" smtClean="0"/>
              <a:t>I used to save time an give additional lectures on snakebite and its management</a:t>
            </a:r>
          </a:p>
          <a:p>
            <a:r>
              <a:rPr lang="en-US" dirty="0" smtClean="0"/>
              <a:t>The training feedback by Doctors and paramedics used to appreciate these lectures and demand was there to include snakebite training as full lecture</a:t>
            </a:r>
          </a:p>
          <a:p>
            <a:r>
              <a:rPr lang="en-US" dirty="0" smtClean="0"/>
              <a:t>That’s how snakebite training is now full lecture especially for doctors before they join service called     “ Induction Training”</a:t>
            </a:r>
            <a:endParaRPr lang="en-US" dirty="0"/>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PIL in high court (2015-16)</a:t>
            </a:r>
            <a:endParaRPr lang="en-US" dirty="0"/>
          </a:p>
        </p:txBody>
      </p:sp>
      <p:sp>
        <p:nvSpPr>
          <p:cNvPr id="3" name="Content Placeholder 2"/>
          <p:cNvSpPr>
            <a:spLocks noGrp="1"/>
          </p:cNvSpPr>
          <p:nvPr>
            <p:ph idx="1"/>
          </p:nvPr>
        </p:nvSpPr>
        <p:spPr/>
        <p:txBody>
          <a:bodyPr>
            <a:normAutofit lnSpcReduction="10000"/>
          </a:bodyPr>
          <a:lstStyle/>
          <a:p>
            <a:r>
              <a:rPr lang="en-US" dirty="0" smtClean="0"/>
              <a:t>Looking at the reports of non availability of ASV in hospitals some activists filed a PIL in high court regarding non availability of ASV and Anti Rabies Vaccine (ARV) in rural areas and PHCs</a:t>
            </a:r>
          </a:p>
          <a:p>
            <a:r>
              <a:rPr lang="en-US" dirty="0" smtClean="0"/>
              <a:t>High court directed the Himachal Government to ensure availability of ASV &amp; ARV in all hospitals including Primary Health Centres (PHCs)</a:t>
            </a:r>
          </a:p>
          <a:p>
            <a:r>
              <a:rPr lang="en-US" dirty="0" smtClean="0"/>
              <a:t>I ensured that ordinary fridges are purchased and installed in all PHCs in Shimla district and ASV &amp; ARV is available up to PHC level, other districts also complied.</a:t>
            </a:r>
            <a:endParaRPr lang="en-US" dirty="0"/>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Nationwide study on snakebite death, disability and economic loss</a:t>
            </a:r>
            <a:endParaRPr lang="en-US" dirty="0"/>
          </a:p>
        </p:txBody>
      </p:sp>
      <p:sp>
        <p:nvSpPr>
          <p:cNvPr id="3" name="Content Placeholder 2"/>
          <p:cNvSpPr>
            <a:spLocks noGrp="1"/>
          </p:cNvSpPr>
          <p:nvPr>
            <p:ph idx="1"/>
          </p:nvPr>
        </p:nvSpPr>
        <p:spPr/>
        <p:txBody>
          <a:bodyPr/>
          <a:lstStyle/>
          <a:p>
            <a:r>
              <a:rPr lang="en-US" dirty="0" smtClean="0"/>
              <a:t>In collaboration with Dr. </a:t>
            </a:r>
            <a:r>
              <a:rPr lang="en-US" dirty="0" err="1" smtClean="0"/>
              <a:t>Jaideep</a:t>
            </a:r>
            <a:r>
              <a:rPr lang="en-US" dirty="0" smtClean="0"/>
              <a:t> </a:t>
            </a:r>
            <a:r>
              <a:rPr lang="en-US" dirty="0" err="1" smtClean="0"/>
              <a:t>Menoen</a:t>
            </a:r>
            <a:r>
              <a:rPr lang="en-US" dirty="0" smtClean="0"/>
              <a:t> we successfully got  ICMR study on Nationwide snake bite death, disability and economic loss sanctioned </a:t>
            </a:r>
          </a:p>
          <a:p>
            <a:r>
              <a:rPr lang="en-US" dirty="0" smtClean="0"/>
              <a:t>It would be first of its kind estimation of death and disability due to snakebite in India</a:t>
            </a:r>
          </a:p>
          <a:p>
            <a:r>
              <a:rPr lang="en-US" dirty="0" smtClean="0"/>
              <a:t>With government involvement we got additional district </a:t>
            </a:r>
            <a:r>
              <a:rPr lang="en-US" dirty="0" err="1" smtClean="0"/>
              <a:t>Una</a:t>
            </a:r>
            <a:r>
              <a:rPr lang="en-US" dirty="0" smtClean="0"/>
              <a:t> added to already sanctioned districts of </a:t>
            </a:r>
            <a:r>
              <a:rPr lang="en-US" dirty="0" err="1" smtClean="0"/>
              <a:t>Kangra</a:t>
            </a:r>
            <a:r>
              <a:rPr lang="en-US" dirty="0" smtClean="0"/>
              <a:t> and Chamba</a:t>
            </a:r>
          </a:p>
          <a:p>
            <a:r>
              <a:rPr lang="en-US" dirty="0" smtClean="0"/>
              <a:t>Almost Half of Himachal would be covered.</a:t>
            </a:r>
            <a:endParaRPr lang="en-US" dirty="0"/>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Pilot testing of Topical antibiotic spray on snakebite wound</a:t>
            </a:r>
            <a:endParaRPr lang="en-US" dirty="0"/>
          </a:p>
        </p:txBody>
      </p:sp>
      <p:sp>
        <p:nvSpPr>
          <p:cNvPr id="3" name="Content Placeholder 2"/>
          <p:cNvSpPr>
            <a:spLocks noGrp="1"/>
          </p:cNvSpPr>
          <p:nvPr>
            <p:ph idx="1"/>
          </p:nvPr>
        </p:nvSpPr>
        <p:spPr/>
        <p:txBody>
          <a:bodyPr/>
          <a:lstStyle/>
          <a:p>
            <a:r>
              <a:rPr lang="en-US" dirty="0" smtClean="0"/>
              <a:t>With a joint co-operation of </a:t>
            </a:r>
            <a:r>
              <a:rPr lang="en-US" dirty="0" err="1" smtClean="0"/>
              <a:t>Deparment</a:t>
            </a:r>
            <a:r>
              <a:rPr lang="en-US" dirty="0" smtClean="0"/>
              <a:t> of Biotechnology HP University, NGO working in herbal production we developed an antibiotic herbal extract for pilot testing as spray and successfully pilot tested it on 15 patients 11 of whom were bitten by Russell's Viper.</a:t>
            </a:r>
          </a:p>
          <a:p>
            <a:r>
              <a:rPr lang="en-US" dirty="0" smtClean="0"/>
              <a:t>Non of the patients developed blisters except mild blisters in 2 patients that healed spontaneously.</a:t>
            </a:r>
          </a:p>
          <a:p>
            <a:r>
              <a:rPr lang="en-US" dirty="0" smtClean="0"/>
              <a:t>We got 9 lakh as grant from JICA to further this experiment on more patients this year. </a:t>
            </a:r>
            <a:endParaRPr lang="en-US" dirty="0"/>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Grp="1" noChangeAspect="1" noChangeArrowheads="1"/>
          </p:cNvPicPr>
          <p:nvPr>
            <p:ph idx="1"/>
          </p:nvPr>
        </p:nvPicPr>
        <p:blipFill>
          <a:blip r:embed="rId2"/>
          <a:srcRect/>
          <a:stretch>
            <a:fillRect/>
          </a:stretch>
        </p:blipFill>
        <p:spPr bwMode="auto">
          <a:xfrm>
            <a:off x="457200" y="1076325"/>
            <a:ext cx="8229600" cy="462915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3807440" y="1143000"/>
            <a:ext cx="5318975" cy="1846137"/>
          </a:xfrm>
        </p:spPr>
        <p:txBody>
          <a:bodyPr>
            <a:noAutofit/>
          </a:bodyPr>
          <a:lstStyle/>
          <a:p>
            <a:pPr algn="r"/>
            <a:r>
              <a:rPr lang="en-US" b="1" dirty="0"/>
              <a:t>Anita Malhotra</a:t>
            </a:r>
            <a:r>
              <a:rPr lang="en-US" b="1" baseline="30000" dirty="0"/>
              <a:t>1</a:t>
            </a:r>
            <a:r>
              <a:rPr lang="en-US" dirty="0"/>
              <a:t>, Wolfgang Wüster</a:t>
            </a:r>
            <a:r>
              <a:rPr lang="en-US" baseline="30000" dirty="0"/>
              <a:t>1</a:t>
            </a:r>
            <a:r>
              <a:rPr lang="en-US" dirty="0"/>
              <a:t>, Archana Deka</a:t>
            </a:r>
            <a:r>
              <a:rPr lang="en-US" baseline="30000" dirty="0"/>
              <a:t>2</a:t>
            </a:r>
            <a:r>
              <a:rPr lang="en-US" dirty="0"/>
              <a:t>, Robin Doley</a:t>
            </a:r>
            <a:r>
              <a:rPr lang="en-US" baseline="30000" dirty="0"/>
              <a:t>2</a:t>
            </a:r>
            <a:r>
              <a:rPr lang="en-US" dirty="0"/>
              <a:t>, </a:t>
            </a:r>
            <a:r>
              <a:rPr lang="en-US" dirty="0" smtClean="0"/>
              <a:t>Vishal Santra</a:t>
            </a:r>
            <a:r>
              <a:rPr lang="en-US" baseline="30000" dirty="0"/>
              <a:t>3</a:t>
            </a:r>
            <a:r>
              <a:rPr lang="en-US" dirty="0" smtClean="0"/>
              <a:t>, Benjamin Owens</a:t>
            </a:r>
            <a:r>
              <a:rPr lang="en-US" baseline="30000" dirty="0" smtClean="0"/>
              <a:t>4</a:t>
            </a:r>
            <a:r>
              <a:rPr lang="en-US" dirty="0" smtClean="0"/>
              <a:t>,</a:t>
            </a:r>
          </a:p>
          <a:p>
            <a:pPr algn="r"/>
            <a:r>
              <a:rPr lang="en-US" dirty="0" smtClean="0"/>
              <a:t> Omesh </a:t>
            </a:r>
            <a:r>
              <a:rPr lang="en-US" dirty="0"/>
              <a:t>Kumar </a:t>
            </a:r>
            <a:r>
              <a:rPr lang="en-US" dirty="0" smtClean="0"/>
              <a:t>Bharti</a:t>
            </a:r>
            <a:r>
              <a:rPr lang="en-US" baseline="30000" dirty="0"/>
              <a:t>5</a:t>
            </a:r>
            <a:endParaRPr lang="en-GB" dirty="0"/>
          </a:p>
        </p:txBody>
      </p:sp>
      <p:sp>
        <p:nvSpPr>
          <p:cNvPr id="4" name="TextBox 3"/>
          <p:cNvSpPr txBox="1"/>
          <p:nvPr/>
        </p:nvSpPr>
        <p:spPr>
          <a:xfrm>
            <a:off x="4486940" y="2890204"/>
            <a:ext cx="4513053" cy="2308324"/>
          </a:xfrm>
          <a:prstGeom prst="rect">
            <a:avLst/>
          </a:prstGeom>
          <a:noFill/>
        </p:spPr>
        <p:txBody>
          <a:bodyPr wrap="square" rtlCol="0">
            <a:spAutoFit/>
          </a:bodyPr>
          <a:lstStyle/>
          <a:p>
            <a:pPr algn="r"/>
            <a:r>
              <a:rPr lang="en-US" sz="1600" dirty="0" smtClean="0"/>
              <a:t>1 School </a:t>
            </a:r>
            <a:r>
              <a:rPr lang="en-US" sz="1600" dirty="0"/>
              <a:t>of </a:t>
            </a:r>
            <a:r>
              <a:rPr lang="en-US" sz="1600" dirty="0" smtClean="0"/>
              <a:t>Natural </a:t>
            </a:r>
            <a:r>
              <a:rPr lang="en-US" sz="1600" dirty="0"/>
              <a:t>Sciences, </a:t>
            </a:r>
            <a:r>
              <a:rPr lang="en-US" sz="1600" dirty="0" smtClean="0"/>
              <a:t>Bangor </a:t>
            </a:r>
            <a:r>
              <a:rPr lang="en-US" sz="1600" dirty="0"/>
              <a:t>University, </a:t>
            </a:r>
            <a:r>
              <a:rPr lang="en-US" sz="1600" dirty="0" smtClean="0"/>
              <a:t>UK </a:t>
            </a:r>
            <a:endParaRPr lang="en-GB" sz="1600" dirty="0"/>
          </a:p>
          <a:p>
            <a:pPr algn="r"/>
            <a:r>
              <a:rPr lang="en-US" sz="1600" dirty="0"/>
              <a:t>2 </a:t>
            </a:r>
            <a:r>
              <a:rPr lang="en-US" sz="1600" dirty="0" err="1" smtClean="0"/>
              <a:t>Dept</a:t>
            </a:r>
            <a:r>
              <a:rPr lang="en-US" sz="1600" dirty="0" smtClean="0"/>
              <a:t> </a:t>
            </a:r>
            <a:r>
              <a:rPr lang="en-US" sz="1600" dirty="0"/>
              <a:t>of Molecular Biology and Biotechnology, </a:t>
            </a:r>
            <a:r>
              <a:rPr lang="en-US" sz="1600" dirty="0" err="1"/>
              <a:t>Tezpur</a:t>
            </a:r>
            <a:r>
              <a:rPr lang="en-US" sz="1600" dirty="0"/>
              <a:t> </a:t>
            </a:r>
            <a:r>
              <a:rPr lang="en-US" sz="1600" dirty="0" smtClean="0"/>
              <a:t>University, Assam</a:t>
            </a:r>
          </a:p>
          <a:p>
            <a:pPr algn="r"/>
            <a:r>
              <a:rPr lang="en-US" sz="1600" dirty="0" smtClean="0"/>
              <a:t>3 </a:t>
            </a:r>
            <a:r>
              <a:rPr lang="en-US" sz="1600" dirty="0" err="1" smtClean="0"/>
              <a:t>Simultala</a:t>
            </a:r>
            <a:r>
              <a:rPr lang="en-US" sz="1600" dirty="0" smtClean="0"/>
              <a:t> Conservationists, Hooghly</a:t>
            </a:r>
            <a:r>
              <a:rPr lang="en-US" sz="1600" dirty="0"/>
              <a:t>, West </a:t>
            </a:r>
            <a:r>
              <a:rPr lang="en-US" sz="1600" dirty="0" smtClean="0"/>
              <a:t>Bengal</a:t>
            </a:r>
            <a:endParaRPr lang="en-GB" sz="1600" dirty="0"/>
          </a:p>
          <a:p>
            <a:pPr algn="r"/>
            <a:r>
              <a:rPr lang="en-US" sz="1600" dirty="0" smtClean="0"/>
              <a:t>4 </a:t>
            </a:r>
            <a:r>
              <a:rPr lang="en-US" sz="1600" dirty="0"/>
              <a:t> </a:t>
            </a:r>
            <a:r>
              <a:rPr lang="en-US" sz="1600" dirty="0" smtClean="0"/>
              <a:t>Captive </a:t>
            </a:r>
            <a:r>
              <a:rPr lang="en-US" sz="1600" dirty="0"/>
              <a:t>and Field Herpetology, Anglesey, </a:t>
            </a:r>
            <a:r>
              <a:rPr lang="en-US" sz="1600" dirty="0" smtClean="0"/>
              <a:t>UK</a:t>
            </a:r>
            <a:endParaRPr lang="en-US" sz="1600" dirty="0"/>
          </a:p>
          <a:p>
            <a:pPr algn="r"/>
            <a:r>
              <a:rPr lang="en-US" sz="1600" dirty="0" smtClean="0"/>
              <a:t>5 State </a:t>
            </a:r>
            <a:r>
              <a:rPr lang="en-US" sz="1600" dirty="0"/>
              <a:t>Institute of Health and Family Welfare, </a:t>
            </a:r>
            <a:r>
              <a:rPr lang="en-US" sz="1600" dirty="0" smtClean="0"/>
              <a:t>Shimla</a:t>
            </a:r>
            <a:r>
              <a:rPr lang="en-US" sz="1600" dirty="0"/>
              <a:t>, </a:t>
            </a:r>
            <a:r>
              <a:rPr lang="en-US" sz="1600" dirty="0" smtClean="0"/>
              <a:t>Himachal Pradesh</a:t>
            </a:r>
            <a:endParaRPr lang="en-GB" sz="1600" dirty="0"/>
          </a:p>
          <a:p>
            <a:pPr algn="r"/>
            <a:endParaRPr lang="en-GB" sz="1600" dirty="0"/>
          </a:p>
          <a:p>
            <a:pPr algn="r"/>
            <a:endParaRPr lang="en-GB" sz="1600" dirty="0"/>
          </a:p>
        </p:txBody>
      </p:sp>
      <p:pic>
        <p:nvPicPr>
          <p:cNvPr id="6" name="Picture 5"/>
          <p:cNvPicPr>
            <a:picLocks noChangeAspect="1"/>
          </p:cNvPicPr>
          <p:nvPr/>
        </p:nvPicPr>
        <p:blipFill>
          <a:blip r:embed="rId2" cstate="screen">
            <a:extLst>
              <a:ext uri="{BEBA8EAE-BF5A-486C-A8C5-ECC9F3942E4B}">
                <a14:imgProps xmlns:a14="http://schemas.microsoft.com/office/drawing/2010/main" xmlns="">
                  <a14:imgLayer r:embed="rId3">
                    <a14:imgEffect>
                      <a14:backgroundRemoval t="9994" b="99879" l="9976" r="89964"/>
                    </a14:imgEffect>
                    <a14:imgEffect>
                      <a14:brightnessContrast bright="20000" contrast="-40000"/>
                    </a14:imgEffect>
                  </a14:imgLayer>
                </a14:imgProps>
              </a:ext>
              <a:ext uri="{28A0092B-C50C-407E-A947-70E740481C1C}">
                <a14:useLocalDpi xmlns:a14="http://schemas.microsoft.com/office/drawing/2010/main" xmlns=""/>
              </a:ext>
            </a:extLst>
          </a:blip>
          <a:stretch>
            <a:fillRect/>
          </a:stretch>
        </p:blipFill>
        <p:spPr>
          <a:xfrm>
            <a:off x="-762000" y="-494303"/>
            <a:ext cx="6238081" cy="6263656"/>
          </a:xfrm>
          <a:prstGeom prst="rect">
            <a:avLst/>
          </a:prstGeom>
        </p:spPr>
      </p:pic>
      <p:sp>
        <p:nvSpPr>
          <p:cNvPr id="2" name="Title 1"/>
          <p:cNvSpPr>
            <a:spLocks noGrp="1"/>
          </p:cNvSpPr>
          <p:nvPr>
            <p:ph type="ctrTitle"/>
          </p:nvPr>
        </p:nvSpPr>
        <p:spPr>
          <a:xfrm>
            <a:off x="3242256" y="-152400"/>
            <a:ext cx="5859887" cy="1234780"/>
          </a:xfrm>
        </p:spPr>
        <p:txBody>
          <a:bodyPr>
            <a:noAutofit/>
          </a:bodyPr>
          <a:lstStyle/>
          <a:p>
            <a:pPr algn="r"/>
            <a:r>
              <a:rPr lang="en-GB" sz="3200" dirty="0" smtClean="0">
                <a:solidFill>
                  <a:srgbClr val="FFC000"/>
                </a:solidFill>
              </a:rPr>
              <a:t>Thanks to our team…</a:t>
            </a:r>
            <a:endParaRPr lang="en-GB" sz="3200" b="1" dirty="0">
              <a:solidFill>
                <a:srgbClr val="FFC000"/>
              </a:solidFill>
            </a:endParaRPr>
          </a:p>
        </p:txBody>
      </p:sp>
      <p:sp>
        <p:nvSpPr>
          <p:cNvPr id="7" name="TextBox 6"/>
          <p:cNvSpPr txBox="1"/>
          <p:nvPr/>
        </p:nvSpPr>
        <p:spPr>
          <a:xfrm rot="16200000">
            <a:off x="-1061711" y="4871711"/>
            <a:ext cx="2492753" cy="369332"/>
          </a:xfrm>
          <a:prstGeom prst="rect">
            <a:avLst/>
          </a:prstGeom>
          <a:noFill/>
        </p:spPr>
        <p:txBody>
          <a:bodyPr wrap="square" rtlCol="0">
            <a:spAutoFit/>
          </a:bodyPr>
          <a:lstStyle/>
          <a:p>
            <a:r>
              <a:rPr lang="en-GB" dirty="0" smtClean="0"/>
              <a:t>Photo by Vishal </a:t>
            </a:r>
            <a:r>
              <a:rPr lang="en-GB" dirty="0" err="1" smtClean="0"/>
              <a:t>Santra</a:t>
            </a:r>
            <a:endParaRPr lang="en-GB" dirty="0"/>
          </a:p>
        </p:txBody>
      </p:sp>
      <p:pic>
        <p:nvPicPr>
          <p:cNvPr id="8" name="Picture 2" descr="C:\Users\WPC\Desktop\vishal santra\C&amp;FH Expeditions\HP JPG\T-Shirt Designs\FB Page Cover.png"/>
          <p:cNvPicPr>
            <a:picLocks noChangeAspect="1" noChangeArrowheads="1"/>
          </p:cNvPicPr>
          <p:nvPr/>
        </p:nvPicPr>
        <p:blipFill rotWithShape="1">
          <a:blip r:embed="rId4" cstate="print"/>
          <a:srcRect l="12448" t="12505" r="11457" b="13670"/>
          <a:stretch/>
        </p:blipFill>
        <p:spPr bwMode="auto">
          <a:xfrm>
            <a:off x="597900" y="5769353"/>
            <a:ext cx="2819401" cy="1066800"/>
          </a:xfrm>
          <a:prstGeom prst="rect">
            <a:avLst/>
          </a:prstGeom>
          <a:noFill/>
        </p:spPr>
      </p:pic>
      <p:pic>
        <p:nvPicPr>
          <p:cNvPr id="9" name="Picture 3" descr="C:\Users\WPC\Desktop\vishal santra\C&amp;FH Expeditions\HP JPG\T-Shirt Designs\logodfonew.png"/>
          <p:cNvPicPr>
            <a:picLocks noChangeAspect="1" noChangeArrowheads="1"/>
          </p:cNvPicPr>
          <p:nvPr/>
        </p:nvPicPr>
        <p:blipFill>
          <a:blip r:embed="rId5" cstate="print"/>
          <a:srcRect/>
          <a:stretch>
            <a:fillRect/>
          </a:stretch>
        </p:blipFill>
        <p:spPr bwMode="auto">
          <a:xfrm>
            <a:off x="6172200" y="5897336"/>
            <a:ext cx="715052" cy="726018"/>
          </a:xfrm>
          <a:prstGeom prst="rect">
            <a:avLst/>
          </a:prstGeom>
          <a:noFill/>
        </p:spPr>
      </p:pic>
      <p:pic>
        <p:nvPicPr>
          <p:cNvPr id="10" name="Picture 4" descr="C:\Users\WPC\Desktop\vishal santra\C&amp;FH Expeditions\HP JPG\T-Shirt Designs\1011866_519443788142086_1937109466_n.jpg"/>
          <p:cNvPicPr>
            <a:picLocks noChangeAspect="1" noChangeArrowheads="1"/>
          </p:cNvPicPr>
          <p:nvPr/>
        </p:nvPicPr>
        <p:blipFill>
          <a:blip r:embed="rId6" cstate="print"/>
          <a:srcRect/>
          <a:stretch>
            <a:fillRect/>
          </a:stretch>
        </p:blipFill>
        <p:spPr bwMode="auto">
          <a:xfrm>
            <a:off x="4938564" y="5870316"/>
            <a:ext cx="782012" cy="780058"/>
          </a:xfrm>
          <a:prstGeom prst="rect">
            <a:avLst/>
          </a:prstGeom>
          <a:noFill/>
        </p:spPr>
      </p:pic>
      <p:pic>
        <p:nvPicPr>
          <p:cNvPr id="11" name="Picture 6" descr="C:\Users\WPC\Desktop\vishal santra\C&amp;FH Expeditions\HP JPG\T-Shirt Designs\BITES logo.png"/>
          <p:cNvPicPr>
            <a:picLocks noChangeAspect="1" noChangeArrowheads="1"/>
          </p:cNvPicPr>
          <p:nvPr/>
        </p:nvPicPr>
        <p:blipFill>
          <a:blip r:embed="rId7" cstate="print"/>
          <a:srcRect/>
          <a:stretch>
            <a:fillRect/>
          </a:stretch>
        </p:blipFill>
        <p:spPr bwMode="auto">
          <a:xfrm>
            <a:off x="3706886" y="5840018"/>
            <a:ext cx="780054" cy="783336"/>
          </a:xfrm>
          <a:prstGeom prst="rect">
            <a:avLst/>
          </a:prstGeom>
          <a:noFill/>
        </p:spPr>
      </p:pic>
      <p:pic>
        <p:nvPicPr>
          <p:cNvPr id="12" name="Picture 7" descr="H:\Rufford's Small Grant Himachal\5) RF Logo.jpg"/>
          <p:cNvPicPr>
            <a:picLocks noChangeAspect="1" noChangeArrowheads="1"/>
          </p:cNvPicPr>
          <p:nvPr/>
        </p:nvPicPr>
        <p:blipFill>
          <a:blip r:embed="rId8" cstate="print"/>
          <a:srcRect/>
          <a:stretch>
            <a:fillRect/>
          </a:stretch>
        </p:blipFill>
        <p:spPr bwMode="auto">
          <a:xfrm>
            <a:off x="7228958" y="5904510"/>
            <a:ext cx="1757544" cy="718844"/>
          </a:xfrm>
          <a:prstGeom prst="rect">
            <a:avLst/>
          </a:prstGeom>
          <a:noFill/>
        </p:spPr>
      </p:pic>
    </p:spTree>
    <p:extLst>
      <p:ext uri="{BB962C8B-B14F-4D97-AF65-F5344CB8AC3E}">
        <p14:creationId xmlns:p14="http://schemas.microsoft.com/office/powerpoint/2010/main" xmlns="" val="240092224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3" name="Picture 4" descr="2014-03-09 18.29.56.jpg"/>
          <p:cNvPicPr>
            <a:picLocks noChangeAspect="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2" name="Title 1"/>
          <p:cNvSpPr>
            <a:spLocks noGrp="1"/>
          </p:cNvSpPr>
          <p:nvPr>
            <p:ph type="title"/>
          </p:nvPr>
        </p:nvSpPr>
        <p:spPr/>
        <p:txBody>
          <a:bodyPr/>
          <a:lstStyle/>
          <a:p>
            <a:pPr>
              <a:defRPr/>
            </a:pPr>
            <a:r>
              <a:rPr lang="en-US" dirty="0" smtClean="0"/>
              <a:t>For any clarification</a:t>
            </a:r>
            <a:br>
              <a:rPr lang="en-US" dirty="0" smtClean="0"/>
            </a:br>
            <a:r>
              <a:rPr lang="en-US" dirty="0" smtClean="0"/>
              <a:t> please contact</a:t>
            </a:r>
            <a:endParaRPr lang="en-US" dirty="0"/>
          </a:p>
        </p:txBody>
      </p:sp>
      <p:sp>
        <p:nvSpPr>
          <p:cNvPr id="3" name="Content Placeholder 2"/>
          <p:cNvSpPr>
            <a:spLocks noGrp="1"/>
          </p:cNvSpPr>
          <p:nvPr>
            <p:ph idx="1"/>
          </p:nvPr>
        </p:nvSpPr>
        <p:spPr>
          <a:xfrm>
            <a:off x="0" y="1600200"/>
            <a:ext cx="8991600" cy="4800600"/>
          </a:xfrm>
        </p:spPr>
        <p:txBody>
          <a:bodyPr/>
          <a:lstStyle/>
          <a:p>
            <a:pPr lvl="1">
              <a:buFontTx/>
              <a:buNone/>
              <a:defRPr/>
            </a:pPr>
            <a:r>
              <a:rPr lang="en-US" sz="3600" dirty="0" smtClean="0">
                <a:hlinkClick r:id="rId3"/>
              </a:rPr>
              <a:t>bhartiomesh@yahoo.com</a:t>
            </a:r>
            <a:endParaRPr lang="en-US" sz="3600" dirty="0" smtClean="0"/>
          </a:p>
          <a:p>
            <a:pPr>
              <a:buFont typeface="Wingdings" charset="2"/>
              <a:buNone/>
              <a:defRPr/>
            </a:pPr>
            <a:r>
              <a:rPr lang="en-US" sz="3600" dirty="0" smtClean="0">
                <a:solidFill>
                  <a:srgbClr val="FFC000"/>
                </a:solidFill>
              </a:rPr>
              <a:t>     Mobile:</a:t>
            </a:r>
          </a:p>
          <a:p>
            <a:pPr lvl="1">
              <a:buFontTx/>
              <a:buNone/>
              <a:defRPr/>
            </a:pPr>
            <a:r>
              <a:rPr lang="en-US" sz="3600" dirty="0" smtClean="0"/>
              <a:t>  094181-20302</a:t>
            </a:r>
          </a:p>
          <a:p>
            <a:pPr lvl="1">
              <a:buFontTx/>
              <a:buNone/>
              <a:defRPr/>
            </a:pPr>
            <a:r>
              <a:rPr lang="en-US" sz="3600" dirty="0" smtClean="0">
                <a:solidFill>
                  <a:srgbClr val="FFC000"/>
                </a:solidFill>
              </a:rPr>
              <a:t>  Address:</a:t>
            </a:r>
          </a:p>
          <a:p>
            <a:pPr lvl="1">
              <a:buFontTx/>
              <a:buNone/>
              <a:defRPr/>
            </a:pPr>
            <a:r>
              <a:rPr lang="en-US" sz="3600" dirty="0" smtClean="0"/>
              <a:t>  </a:t>
            </a:r>
          </a:p>
          <a:p>
            <a:pPr lvl="1">
              <a:buFontTx/>
              <a:buNone/>
              <a:defRPr/>
            </a:pPr>
            <a:r>
              <a:rPr lang="en-US" sz="3600" dirty="0" smtClean="0"/>
              <a:t>Set-9, Block-1, US Club Shimla, Himachal Pradesh, India-171001</a:t>
            </a:r>
          </a:p>
          <a:p>
            <a:pPr lvl="1">
              <a:buFontTx/>
              <a:buNone/>
              <a:defRPr/>
            </a:pPr>
            <a:endParaRPr lang="en-US" sz="2000" dirty="0" smtClean="0">
              <a:solidFill>
                <a:srgbClr val="FF0000"/>
              </a:solidFill>
            </a:endParaRPr>
          </a:p>
        </p:txBody>
      </p:sp>
      <p:sp>
        <p:nvSpPr>
          <p:cNvPr id="4" name="Footer Placeholder 3"/>
          <p:cNvSpPr>
            <a:spLocks noGrp="1"/>
          </p:cNvSpPr>
          <p:nvPr>
            <p:ph type="ftr" sz="quarter" idx="11"/>
          </p:nvPr>
        </p:nvSpPr>
        <p:spPr/>
        <p:txBody>
          <a:bodyPr/>
          <a:lstStyle/>
          <a:p>
            <a:pPr>
              <a:defRPr/>
            </a:pPr>
            <a:r>
              <a:rPr lang="en-US" dirty="0" smtClean="0">
                <a:solidFill>
                  <a:srgbClr val="FFFFFF"/>
                </a:solidFill>
              </a:rPr>
              <a:t>© OMESH BHARTI</a:t>
            </a:r>
            <a:endParaRPr lang="en-US" dirty="0">
              <a:solidFill>
                <a:srgbClr val="FFFFFF"/>
              </a:solidFill>
            </a:endParaRPr>
          </a:p>
        </p:txBody>
      </p:sp>
    </p:spTree>
    <p:extLst>
      <p:ext uri="{BB962C8B-B14F-4D97-AF65-F5344CB8AC3E}">
        <p14:creationId xmlns:p14="http://schemas.microsoft.com/office/powerpoint/2010/main" xmlns="" val="318454986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4" descr="2014-03-09 18.29.56.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2" name="Title 1"/>
          <p:cNvSpPr>
            <a:spLocks noGrp="1"/>
          </p:cNvSpPr>
          <p:nvPr>
            <p:ph type="title"/>
          </p:nvPr>
        </p:nvSpPr>
        <p:spPr>
          <a:xfrm>
            <a:off x="457200" y="152400"/>
            <a:ext cx="8229600" cy="609600"/>
          </a:xfrm>
        </p:spPr>
        <p:txBody>
          <a:bodyPr/>
          <a:lstStyle/>
          <a:p>
            <a:pPr>
              <a:defRPr/>
            </a:pPr>
            <a:r>
              <a:rPr lang="en-US" dirty="0" smtClean="0"/>
              <a:t>CV_ </a:t>
            </a:r>
            <a:r>
              <a:rPr lang="en-US" dirty="0" err="1" smtClean="0"/>
              <a:t>Omesh</a:t>
            </a:r>
            <a:r>
              <a:rPr lang="en-US" dirty="0" smtClean="0"/>
              <a:t> </a:t>
            </a:r>
            <a:r>
              <a:rPr lang="en-US" dirty="0" err="1" smtClean="0"/>
              <a:t>Bharti</a:t>
            </a:r>
            <a:endParaRPr lang="en-US" dirty="0"/>
          </a:p>
        </p:txBody>
      </p:sp>
      <p:sp>
        <p:nvSpPr>
          <p:cNvPr id="3" name="Content Placeholder 2"/>
          <p:cNvSpPr>
            <a:spLocks noGrp="1"/>
          </p:cNvSpPr>
          <p:nvPr>
            <p:ph idx="1"/>
          </p:nvPr>
        </p:nvSpPr>
        <p:spPr>
          <a:xfrm>
            <a:off x="457200" y="5867400"/>
            <a:ext cx="8229600" cy="533400"/>
          </a:xfrm>
        </p:spPr>
        <p:txBody>
          <a:bodyPr/>
          <a:lstStyle/>
          <a:p>
            <a:pPr>
              <a:buFont typeface="Wingdings" charset="2"/>
              <a:buNone/>
              <a:defRPr/>
            </a:pPr>
            <a:r>
              <a:rPr lang="en-US" sz="1400" b="1" dirty="0" smtClean="0">
                <a:solidFill>
                  <a:srgbClr val="FFC000"/>
                </a:solidFill>
              </a:rPr>
              <a:t>     </a:t>
            </a:r>
          </a:p>
          <a:p>
            <a:pPr marL="342900" lvl="1" indent="-342900">
              <a:buClr>
                <a:schemeClr val="hlink"/>
              </a:buClr>
              <a:buSzPct val="90000"/>
              <a:buFontTx/>
              <a:buNone/>
              <a:defRPr/>
            </a:pPr>
            <a:r>
              <a:rPr lang="en-US" sz="1400" b="1" dirty="0" smtClean="0">
                <a:solidFill>
                  <a:srgbClr val="FFC000"/>
                </a:solidFill>
              </a:rPr>
              <a:t>Mobile:</a:t>
            </a:r>
            <a:r>
              <a:rPr lang="en-US" sz="1400" b="1" dirty="0" smtClean="0"/>
              <a:t>  094181-20302       </a:t>
            </a:r>
            <a:r>
              <a:rPr lang="en-US" sz="1400" b="1" dirty="0" err="1" smtClean="0">
                <a:hlinkClick r:id="rId3"/>
              </a:rPr>
              <a:t>Emai</a:t>
            </a:r>
            <a:r>
              <a:rPr lang="en-US" sz="1400" b="1" dirty="0" smtClean="0">
                <a:hlinkClick r:id="rId3"/>
              </a:rPr>
              <a:t>; bhartiomesh@yahoo.com</a:t>
            </a:r>
            <a:endParaRPr lang="en-US" sz="1400" b="1" dirty="0" smtClean="0"/>
          </a:p>
          <a:p>
            <a:pPr>
              <a:buFont typeface="Wingdings" charset="2"/>
              <a:buNone/>
              <a:defRPr/>
            </a:pPr>
            <a:r>
              <a:rPr lang="en-US" sz="1400" b="1" dirty="0" smtClean="0">
                <a:solidFill>
                  <a:srgbClr val="FFC000"/>
                </a:solidFill>
              </a:rPr>
              <a:t>Address:</a:t>
            </a:r>
            <a:r>
              <a:rPr lang="en-US" sz="1400" b="1" dirty="0" smtClean="0"/>
              <a:t> Set-9, Block-1, US Club Shimla, Himachal Pradesh, India-171001</a:t>
            </a:r>
            <a:endParaRPr lang="en-US" sz="1400" b="1" dirty="0"/>
          </a:p>
        </p:txBody>
      </p:sp>
      <p:pic>
        <p:nvPicPr>
          <p:cNvPr id="51205" name="Picture 5" descr="Omesh visa photo.jpg"/>
          <p:cNvPicPr>
            <a:picLocks noChangeAspect="1"/>
          </p:cNvPicPr>
          <p:nvPr/>
        </p:nvPicPr>
        <p:blipFill>
          <a:blip r:embed="rId4"/>
          <a:srcRect/>
          <a:stretch>
            <a:fillRect/>
          </a:stretch>
        </p:blipFill>
        <p:spPr bwMode="auto">
          <a:xfrm>
            <a:off x="7315200" y="228600"/>
            <a:ext cx="1828800" cy="1828800"/>
          </a:xfrm>
          <a:prstGeom prst="rect">
            <a:avLst/>
          </a:prstGeom>
          <a:noFill/>
          <a:ln w="9525">
            <a:noFill/>
            <a:miter lim="800000"/>
            <a:headEnd/>
            <a:tailEnd/>
          </a:ln>
        </p:spPr>
      </p:pic>
      <p:sp>
        <p:nvSpPr>
          <p:cNvPr id="51206" name="TextBox 6"/>
          <p:cNvSpPr txBox="1">
            <a:spLocks noChangeArrowheads="1"/>
          </p:cNvSpPr>
          <p:nvPr/>
        </p:nvSpPr>
        <p:spPr bwMode="auto">
          <a:xfrm>
            <a:off x="304800" y="990600"/>
            <a:ext cx="8686800" cy="5908675"/>
          </a:xfrm>
          <a:prstGeom prst="rect">
            <a:avLst/>
          </a:prstGeom>
          <a:noFill/>
          <a:ln w="9525">
            <a:noFill/>
            <a:miter lim="800000"/>
            <a:headEnd/>
            <a:tailEnd/>
          </a:ln>
        </p:spPr>
        <p:txBody>
          <a:bodyPr>
            <a:spAutoFit/>
          </a:bodyPr>
          <a:lstStyle/>
          <a:p>
            <a:pPr>
              <a:buFont typeface="Arial" pitchFamily="34" charset="0"/>
              <a:buChar char="•"/>
            </a:pPr>
            <a:r>
              <a:rPr lang="en-US"/>
              <a:t>Dr. Omesh Kumar Bharti, MBBS, DHM,MAE(Epidemiology)</a:t>
            </a:r>
          </a:p>
          <a:p>
            <a:r>
              <a:rPr lang="en-US"/>
              <a:t>State Epidemiologist, Parimahal, Shimla, HP, India</a:t>
            </a:r>
          </a:p>
          <a:p>
            <a:endParaRPr lang="en-US"/>
          </a:p>
          <a:p>
            <a:pPr>
              <a:buFont typeface="Arial" pitchFamily="34" charset="0"/>
              <a:buChar char="•"/>
            </a:pPr>
            <a:r>
              <a:rPr lang="en-US"/>
              <a:t>Received more than 10 Honours/Awards including “ Padma Shri”</a:t>
            </a:r>
          </a:p>
          <a:p>
            <a:endParaRPr lang="en-US"/>
          </a:p>
          <a:p>
            <a:pPr>
              <a:buFont typeface="Arial" pitchFamily="34" charset="0"/>
              <a:buChar char="•"/>
            </a:pPr>
            <a:r>
              <a:rPr lang="en-US"/>
              <a:t>Published more than 45 papers in National/International Journals</a:t>
            </a:r>
          </a:p>
          <a:p>
            <a:pPr>
              <a:buFont typeface="Arial" pitchFamily="34" charset="0"/>
              <a:buChar char="•"/>
            </a:pPr>
            <a:r>
              <a:rPr lang="en-US"/>
              <a:t>Reviewer for esteemed journals like Vaccine, Human Vaccine and Immunotherapeutics, WHO Bulletin,  PLOS One etc.</a:t>
            </a:r>
          </a:p>
          <a:p>
            <a:pPr>
              <a:buFont typeface="Arial" pitchFamily="34" charset="0"/>
              <a:buChar char="•"/>
            </a:pPr>
            <a:endParaRPr lang="en-US"/>
          </a:p>
          <a:p>
            <a:pPr>
              <a:buFont typeface="Arial" pitchFamily="34" charset="0"/>
              <a:buChar char="•"/>
            </a:pPr>
            <a:r>
              <a:rPr lang="en-US"/>
              <a:t>Selected International Conference Judge at Korea</a:t>
            </a:r>
          </a:p>
          <a:p>
            <a:pPr>
              <a:buFont typeface="Arial" pitchFamily="34" charset="0"/>
              <a:buChar char="•"/>
            </a:pPr>
            <a:endParaRPr lang="en-US"/>
          </a:p>
          <a:p>
            <a:pPr>
              <a:buFont typeface="Arial" pitchFamily="34" charset="0"/>
              <a:buChar char="•"/>
            </a:pPr>
            <a:endParaRPr lang="en-US"/>
          </a:p>
          <a:p>
            <a:pPr>
              <a:buFont typeface="Arial" pitchFamily="34" charset="0"/>
              <a:buChar char="•"/>
            </a:pPr>
            <a:endParaRPr lang="en-US"/>
          </a:p>
          <a:p>
            <a:pPr>
              <a:buFont typeface="Arial" pitchFamily="34" charset="0"/>
              <a:buChar char="•"/>
            </a:pPr>
            <a:endParaRPr lang="en-US"/>
          </a:p>
          <a:p>
            <a:pPr>
              <a:buFont typeface="Arial" pitchFamily="34" charset="0"/>
              <a:buChar char="•"/>
            </a:pPr>
            <a:r>
              <a:rPr lang="en-US"/>
              <a:t>Cited extensibly by WHO publications</a:t>
            </a:r>
          </a:p>
          <a:p>
            <a:pPr>
              <a:buFont typeface="Arial" pitchFamily="34" charset="0"/>
              <a:buChar char="•"/>
            </a:pPr>
            <a:r>
              <a:rPr lang="en-US"/>
              <a:t>Hobbies include singing, poetry, playing musical instruments, Photography &amp; Music</a:t>
            </a:r>
          </a:p>
          <a:p>
            <a:pPr>
              <a:buFont typeface="Arial" pitchFamily="34" charset="0"/>
              <a:buChar char="•"/>
            </a:pPr>
            <a:r>
              <a:rPr lang="en-US"/>
              <a:t>Working on Rabies, Snakebite, Thalassemia, Bovine Tuberculosis &amp; Outbreak investigations.</a:t>
            </a:r>
          </a:p>
          <a:p>
            <a:pPr>
              <a:buFont typeface="Arial" pitchFamily="34" charset="0"/>
              <a:buChar char="•"/>
            </a:pPr>
            <a:endParaRPr lang="en-US"/>
          </a:p>
          <a:p>
            <a:pPr>
              <a:buFont typeface="Arial" pitchFamily="34" charset="0"/>
              <a:buChar char="•"/>
            </a:pPr>
            <a:endParaRPr lang="en-US"/>
          </a:p>
          <a:p>
            <a:endParaRPr lang="en-US"/>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Secondary Data Analysis of Snakebite in </a:t>
            </a:r>
            <a:r>
              <a:rPr lang="en-US" dirty="0" err="1" smtClean="0"/>
              <a:t>Solan</a:t>
            </a:r>
            <a:r>
              <a:rPr lang="en-US" dirty="0" smtClean="0"/>
              <a:t> District</a:t>
            </a:r>
            <a:endParaRPr lang="en-US" dirty="0"/>
          </a:p>
        </p:txBody>
      </p:sp>
      <p:sp>
        <p:nvSpPr>
          <p:cNvPr id="3" name="Content Placeholder 2"/>
          <p:cNvSpPr>
            <a:spLocks noGrp="1"/>
          </p:cNvSpPr>
          <p:nvPr>
            <p:ph idx="1"/>
          </p:nvPr>
        </p:nvSpPr>
        <p:spPr>
          <a:xfrm>
            <a:off x="457200" y="1935480"/>
            <a:ext cx="8686800" cy="4389120"/>
          </a:xfrm>
        </p:spPr>
        <p:txBody>
          <a:bodyPr>
            <a:normAutofit fontScale="92500" lnSpcReduction="10000"/>
          </a:bodyPr>
          <a:lstStyle/>
          <a:p>
            <a:r>
              <a:rPr lang="en-US" dirty="0" smtClean="0"/>
              <a:t>The author was assigned a PG doctor for local mentorship by NIE Chennai for Master’s in Epidemiology Course (MAE)</a:t>
            </a:r>
          </a:p>
          <a:p>
            <a:r>
              <a:rPr lang="en-US" dirty="0" smtClean="0"/>
              <a:t>The author persuaded the </a:t>
            </a:r>
            <a:r>
              <a:rPr lang="en-US" dirty="0" err="1" smtClean="0"/>
              <a:t>docotor</a:t>
            </a:r>
            <a:r>
              <a:rPr lang="en-US" dirty="0" smtClean="0"/>
              <a:t> to do secondary data analysis of Snakebite in his native District, </a:t>
            </a:r>
            <a:r>
              <a:rPr lang="en-US" dirty="0" err="1" smtClean="0"/>
              <a:t>Solan</a:t>
            </a:r>
            <a:endParaRPr lang="en-US" dirty="0" smtClean="0"/>
          </a:p>
          <a:p>
            <a:r>
              <a:rPr lang="en-US" dirty="0" smtClean="0"/>
              <a:t>It was first of its kind secondary data analysis in Himachal</a:t>
            </a:r>
          </a:p>
          <a:p>
            <a:r>
              <a:rPr lang="en-US" dirty="0" err="1" smtClean="0"/>
              <a:t>Colour</a:t>
            </a:r>
            <a:r>
              <a:rPr lang="en-US" dirty="0" smtClean="0"/>
              <a:t> of snake was recorded in 159 (32%) of snakes out of which 122 (77%) snakes were green</a:t>
            </a:r>
          </a:p>
          <a:p>
            <a:r>
              <a:rPr lang="en-US" dirty="0" smtClean="0"/>
              <a:t>Whilst a national protocol for management of snakebites in India is also in place, some states have developed their own protocols. These protocols are not followed strictly which may lead to inappropriate management and irrational use of anti snake venom( ASV)</a:t>
            </a:r>
          </a:p>
          <a:p>
            <a:endParaRPr lang="en-US"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896112"/>
          </a:xfrm>
        </p:spPr>
        <p:txBody>
          <a:bodyPr>
            <a:normAutofit fontScale="90000"/>
          </a:bodyPr>
          <a:lstStyle/>
          <a:p>
            <a:r>
              <a:rPr lang="en-US" dirty="0" smtClean="0"/>
              <a:t>Secondary Data Analysis of Snakebite in </a:t>
            </a:r>
            <a:r>
              <a:rPr lang="en-US" dirty="0" err="1" smtClean="0"/>
              <a:t>Solan</a:t>
            </a:r>
            <a:r>
              <a:rPr lang="en-US" dirty="0" smtClean="0"/>
              <a:t> District</a:t>
            </a:r>
            <a:endParaRPr lang="en-US" dirty="0"/>
          </a:p>
        </p:txBody>
      </p:sp>
      <p:sp>
        <p:nvSpPr>
          <p:cNvPr id="3" name="Content Placeholder 2"/>
          <p:cNvSpPr>
            <a:spLocks noGrp="1"/>
          </p:cNvSpPr>
          <p:nvPr>
            <p:ph idx="1"/>
          </p:nvPr>
        </p:nvSpPr>
        <p:spPr>
          <a:xfrm>
            <a:off x="457200" y="1600200"/>
            <a:ext cx="8229600" cy="5029200"/>
          </a:xfrm>
        </p:spPr>
        <p:txBody>
          <a:bodyPr>
            <a:normAutofit fontScale="77500" lnSpcReduction="20000"/>
          </a:bodyPr>
          <a:lstStyle/>
          <a:p>
            <a:r>
              <a:rPr lang="en-US" dirty="0" smtClean="0"/>
              <a:t>The National protocol recommends 10 vials of ASV as the initial dose in both </a:t>
            </a:r>
            <a:r>
              <a:rPr lang="en-US" dirty="0" err="1" smtClean="0"/>
              <a:t>haemotoxic</a:t>
            </a:r>
            <a:r>
              <a:rPr lang="en-US" dirty="0" smtClean="0"/>
              <a:t> and </a:t>
            </a:r>
            <a:r>
              <a:rPr lang="en-US" dirty="0" err="1" smtClean="0"/>
              <a:t>neurotoxic</a:t>
            </a:r>
            <a:r>
              <a:rPr lang="en-US" dirty="0" smtClean="0"/>
              <a:t> bites. For </a:t>
            </a:r>
            <a:r>
              <a:rPr lang="en-US" dirty="0" err="1" smtClean="0"/>
              <a:t>haemotoxic</a:t>
            </a:r>
            <a:r>
              <a:rPr lang="en-US" dirty="0" smtClean="0"/>
              <a:t> bites 5–10 vials of ASV are recommended as repeat doses at 6 hourly intervals till the restoration of the coagulation profile. For </a:t>
            </a:r>
            <a:r>
              <a:rPr lang="en-US" dirty="0" err="1" smtClean="0"/>
              <a:t>neurotoxic</a:t>
            </a:r>
            <a:r>
              <a:rPr lang="en-US" dirty="0" smtClean="0"/>
              <a:t> bites a repeat dose of 10 vials is recommended. At the Zonal Hospital, </a:t>
            </a:r>
            <a:r>
              <a:rPr lang="en-US" dirty="0" err="1" smtClean="0"/>
              <a:t>Solan</a:t>
            </a:r>
            <a:r>
              <a:rPr lang="en-US" dirty="0" smtClean="0"/>
              <a:t>, the treating physicians started giving 2 vials of ASV in </a:t>
            </a:r>
            <a:r>
              <a:rPr lang="en-US" dirty="0" err="1" smtClean="0"/>
              <a:t>haemotoxic</a:t>
            </a:r>
            <a:r>
              <a:rPr lang="en-US" dirty="0" smtClean="0"/>
              <a:t> bite as initial dose. The repeat doses were also given in multiples of 2 vials. This practice led to a reduction in average number of vials used as initial and repeat doses per  envenoming. The physicians became aware that a large number of cases (77%) in this region reported with bites from Green Pit Viper (</a:t>
            </a:r>
            <a:r>
              <a:rPr lang="en-US" dirty="0" err="1" smtClean="0"/>
              <a:t>Pandey</a:t>
            </a:r>
            <a:r>
              <a:rPr lang="en-US" dirty="0" smtClean="0"/>
              <a:t> D – personal communication). </a:t>
            </a:r>
          </a:p>
          <a:p>
            <a:r>
              <a:rPr lang="en-US" dirty="0" smtClean="0"/>
              <a:t>Therefore, they stopped administering ASV to such cases. They also stopped admitting these cases and monitored them as outdoor patients for any derangement in coagulation profile. In spite of the reduction in the usage of ASV a cure rate of more than 70% was achieved all through the years.</a:t>
            </a:r>
          </a:p>
          <a:p>
            <a:r>
              <a:rPr lang="en-US" dirty="0" smtClean="0">
                <a:solidFill>
                  <a:srgbClr val="FF0000"/>
                </a:solidFill>
              </a:rPr>
              <a:t>This understanding helped me convince national Authorities to include “NO ASV for Green Pit Viper Bites in INDIA” in National Protocol on Snakebite Management  2017.</a:t>
            </a:r>
            <a:endParaRPr lang="en-US" dirty="0">
              <a:solidFill>
                <a:srgbClr val="FF0000"/>
              </a:solidFill>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Grp="1" noChangeAspect="1" noChangeArrowheads="1"/>
          </p:cNvPicPr>
          <p:nvPr>
            <p:ph idx="1"/>
          </p:nvPr>
        </p:nvPicPr>
        <p:blipFill>
          <a:blip r:embed="rId2"/>
          <a:srcRect/>
          <a:stretch>
            <a:fillRect/>
          </a:stretch>
        </p:blipFill>
        <p:spPr bwMode="auto">
          <a:xfrm>
            <a:off x="533400" y="533400"/>
            <a:ext cx="8153399" cy="6095999"/>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idx="1"/>
          </p:nvPr>
        </p:nvSpPr>
        <p:spPr>
          <a:xfrm>
            <a:off x="457200" y="304800"/>
            <a:ext cx="8229600" cy="6019800"/>
          </a:xfrm>
        </p:spPr>
        <p:txBody>
          <a:bodyPr/>
          <a:lstStyle/>
          <a:p>
            <a:endParaRPr lang="en-US" dirty="0"/>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752600" y="-228600"/>
            <a:ext cx="13011150" cy="7315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5" name="TextBox 4"/>
          <p:cNvSpPr txBox="1"/>
          <p:nvPr/>
        </p:nvSpPr>
        <p:spPr>
          <a:xfrm>
            <a:off x="304800" y="990600"/>
            <a:ext cx="2133600" cy="5909310"/>
          </a:xfrm>
          <a:prstGeom prst="rect">
            <a:avLst/>
          </a:prstGeom>
          <a:noFill/>
        </p:spPr>
        <p:txBody>
          <a:bodyPr wrap="square" rtlCol="0">
            <a:spAutoFit/>
          </a:bodyPr>
          <a:lstStyle/>
          <a:p>
            <a:r>
              <a:rPr lang="en-US" dirty="0" smtClean="0">
                <a:solidFill>
                  <a:srgbClr val="FFC000"/>
                </a:solidFill>
              </a:rPr>
              <a:t>Thanks to :</a:t>
            </a:r>
            <a:endParaRPr lang="en-US" dirty="0">
              <a:solidFill>
                <a:srgbClr val="FFC000"/>
              </a:solidFill>
            </a:endParaRPr>
          </a:p>
          <a:p>
            <a:r>
              <a:rPr lang="en-US" dirty="0" smtClean="0">
                <a:solidFill>
                  <a:srgbClr val="FFC000"/>
                </a:solidFill>
              </a:rPr>
              <a:t>-Ministry of Health &amp; Family Welfare, GOI</a:t>
            </a:r>
          </a:p>
          <a:p>
            <a:endParaRPr lang="en-US" dirty="0" smtClean="0">
              <a:solidFill>
                <a:srgbClr val="FFC000"/>
              </a:solidFill>
            </a:endParaRPr>
          </a:p>
          <a:p>
            <a:r>
              <a:rPr lang="en-US" dirty="0">
                <a:solidFill>
                  <a:srgbClr val="FFC000"/>
                </a:solidFill>
              </a:rPr>
              <a:t>-National Health Systems Resource </a:t>
            </a:r>
            <a:r>
              <a:rPr lang="en-US" dirty="0" smtClean="0">
                <a:solidFill>
                  <a:srgbClr val="FFC000"/>
                </a:solidFill>
              </a:rPr>
              <a:t>Centre (NHSRC)</a:t>
            </a:r>
          </a:p>
          <a:p>
            <a:endParaRPr lang="en-US" dirty="0" smtClean="0">
              <a:solidFill>
                <a:srgbClr val="FFC000"/>
              </a:solidFill>
            </a:endParaRPr>
          </a:p>
          <a:p>
            <a:r>
              <a:rPr lang="en-US" dirty="0" smtClean="0">
                <a:solidFill>
                  <a:srgbClr val="FFC000"/>
                </a:solidFill>
              </a:rPr>
              <a:t>-National Health Mission (NHM)</a:t>
            </a:r>
          </a:p>
          <a:p>
            <a:endParaRPr lang="en-US" dirty="0" smtClean="0">
              <a:solidFill>
                <a:srgbClr val="FFC000"/>
              </a:solidFill>
            </a:endParaRPr>
          </a:p>
          <a:p>
            <a:r>
              <a:rPr lang="en-US" dirty="0" smtClean="0">
                <a:solidFill>
                  <a:srgbClr val="FFC000"/>
                </a:solidFill>
              </a:rPr>
              <a:t>-Snake Bite Interest  Group</a:t>
            </a:r>
          </a:p>
          <a:p>
            <a:r>
              <a:rPr lang="en-US" dirty="0" smtClean="0">
                <a:solidFill>
                  <a:srgbClr val="FFC000"/>
                </a:solidFill>
              </a:rPr>
              <a:t>( WhatsApp Group)</a:t>
            </a:r>
          </a:p>
          <a:p>
            <a:endParaRPr lang="en-US" dirty="0" smtClean="0">
              <a:solidFill>
                <a:srgbClr val="FFC000"/>
              </a:solidFill>
            </a:endParaRPr>
          </a:p>
          <a:p>
            <a:r>
              <a:rPr lang="en-US" dirty="0" smtClean="0">
                <a:solidFill>
                  <a:srgbClr val="FF0000"/>
                </a:solidFill>
              </a:rPr>
              <a:t>NO ASV for Green Pit Viper Bites in INDIA</a:t>
            </a:r>
            <a:endParaRPr lang="en-US" dirty="0" smtClean="0">
              <a:solidFill>
                <a:srgbClr val="FFC000"/>
              </a:solidFill>
            </a:endParaRPr>
          </a:p>
          <a:p>
            <a:endParaRPr lang="en-US" dirty="0">
              <a:solidFill>
                <a:schemeClr val="bg1"/>
              </a:solidFill>
            </a:endParaRPr>
          </a:p>
        </p:txBody>
      </p:sp>
    </p:spTree>
    <p:extLst>
      <p:ext uri="{BB962C8B-B14F-4D97-AF65-F5344CB8AC3E}">
        <p14:creationId xmlns:p14="http://schemas.microsoft.com/office/powerpoint/2010/main" xmlns="" val="20340247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704088"/>
            <a:ext cx="8839200" cy="1143000"/>
          </a:xfrm>
        </p:spPr>
        <p:txBody>
          <a:bodyPr>
            <a:noAutofit/>
          </a:bodyPr>
          <a:lstStyle/>
          <a:p>
            <a:r>
              <a:rPr lang="en-US" sz="3600" dirty="0" smtClean="0"/>
              <a:t/>
            </a:r>
            <a:br>
              <a:rPr lang="en-US" sz="3600" dirty="0" smtClean="0"/>
            </a:br>
            <a:r>
              <a:rPr lang="en-US" sz="3600" dirty="0" smtClean="0"/>
              <a:t> Venom of several Indian green pit vipers: Comparison of biochemical activities and cross-reactivity with </a:t>
            </a:r>
            <a:r>
              <a:rPr lang="en-US" sz="3600" dirty="0" err="1" smtClean="0"/>
              <a:t>antivenoms</a:t>
            </a:r>
            <a:r>
              <a:rPr lang="en-US" sz="3600" dirty="0" smtClean="0"/>
              <a:t>- </a:t>
            </a:r>
            <a:r>
              <a:rPr lang="en-US" sz="3600" dirty="0" err="1" smtClean="0"/>
              <a:t>Toxicon</a:t>
            </a:r>
            <a:r>
              <a:rPr lang="en-US" sz="3600" dirty="0" smtClean="0"/>
              <a:t> 2021 </a:t>
            </a:r>
            <a:endParaRPr lang="en-US" sz="3600" dirty="0"/>
          </a:p>
        </p:txBody>
      </p:sp>
      <p:pic>
        <p:nvPicPr>
          <p:cNvPr id="3075" name="Picture 3"/>
          <p:cNvPicPr>
            <a:picLocks noGrp="1" noChangeAspect="1" noChangeArrowheads="1"/>
          </p:cNvPicPr>
          <p:nvPr>
            <p:ph idx="1"/>
          </p:nvPr>
        </p:nvPicPr>
        <p:blipFill>
          <a:blip r:embed="rId2"/>
          <a:srcRect/>
          <a:stretch>
            <a:fillRect/>
          </a:stretch>
        </p:blipFill>
        <p:spPr bwMode="auto">
          <a:xfrm>
            <a:off x="0" y="1935163"/>
            <a:ext cx="9144000" cy="4922837"/>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ASV in 108 Ambulance Service in Himachal Pradesh, India</a:t>
            </a:r>
            <a:endParaRPr lang="en-US" dirty="0"/>
          </a:p>
        </p:txBody>
      </p:sp>
      <p:sp>
        <p:nvSpPr>
          <p:cNvPr id="3" name="Content Placeholder 2"/>
          <p:cNvSpPr>
            <a:spLocks noGrp="1"/>
          </p:cNvSpPr>
          <p:nvPr>
            <p:ph idx="1"/>
          </p:nvPr>
        </p:nvSpPr>
        <p:spPr/>
        <p:txBody>
          <a:bodyPr>
            <a:normAutofit lnSpcReduction="10000"/>
          </a:bodyPr>
          <a:lstStyle/>
          <a:p>
            <a:r>
              <a:rPr lang="en-US" dirty="0" smtClean="0"/>
              <a:t>In February 2008, Secretary health called a meeting of doctors at Directorate of Health and asked if anyone volunteers to plan and run 108 ambulance project as about 6 </a:t>
            </a:r>
            <a:r>
              <a:rPr lang="en-US" dirty="0" err="1" smtClean="0"/>
              <a:t>crore</a:t>
            </a:r>
            <a:r>
              <a:rPr lang="en-US" dirty="0" smtClean="0"/>
              <a:t> (60 Million INR) is lapsing every year.</a:t>
            </a:r>
          </a:p>
          <a:p>
            <a:r>
              <a:rPr lang="en-US" dirty="0" smtClean="0"/>
              <a:t>I was also called to meeting as special invitee</a:t>
            </a:r>
          </a:p>
          <a:p>
            <a:r>
              <a:rPr lang="en-US" dirty="0" smtClean="0"/>
              <a:t>All senior doctors refused while I volunteered in the interest of helping poor rural patients</a:t>
            </a:r>
          </a:p>
          <a:p>
            <a:r>
              <a:rPr lang="en-US" dirty="0" smtClean="0"/>
              <a:t>I was given the responsibility though I had less than 15 years of service while those having service 28-30 years refused to work for this prestigious project fearing likely </a:t>
            </a:r>
            <a:r>
              <a:rPr lang="en-US" dirty="0" smtClean="0"/>
              <a:t>(Imaginary)untoward consequences.</a:t>
            </a:r>
            <a:endParaRPr lang="en-US" dirty="0"/>
          </a:p>
        </p:txBody>
      </p:sp>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scene3d>
            <a:camera prst="orthographicFront">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Flow</Template>
  <TotalTime>9665</TotalTime>
  <Words>2454</Words>
  <Application>Microsoft Office PowerPoint</Application>
  <PresentationFormat>On-screen Show (4:3)</PresentationFormat>
  <Paragraphs>338</Paragraphs>
  <Slides>38</Slides>
  <Notes>2</Notes>
  <HiddenSlides>0</HiddenSlides>
  <MMClips>0</MMClips>
  <ScaleCrop>false</ScaleCrop>
  <HeadingPairs>
    <vt:vector size="4" baseType="variant">
      <vt:variant>
        <vt:lpstr>Theme</vt:lpstr>
      </vt:variant>
      <vt:variant>
        <vt:i4>2</vt:i4>
      </vt:variant>
      <vt:variant>
        <vt:lpstr>Slide Titles</vt:lpstr>
      </vt:variant>
      <vt:variant>
        <vt:i4>38</vt:i4>
      </vt:variant>
    </vt:vector>
  </HeadingPairs>
  <TitlesOfParts>
    <vt:vector size="40" baseType="lpstr">
      <vt:lpstr>Flow</vt:lpstr>
      <vt:lpstr>Beam</vt:lpstr>
      <vt:lpstr>Slide 1</vt:lpstr>
      <vt:lpstr>       Making Snakebite an agenda of HP Health Department- Journey so far-                       Organised by;  Annual Conference of the Indian Society for Toxinology and Snakebite Mitigation (ISTSM) </vt:lpstr>
      <vt:lpstr>How to make Snakebite an agenda of Health Department ? Barriers</vt:lpstr>
      <vt:lpstr>Secondary Data Analysis of Snakebite in Solan District</vt:lpstr>
      <vt:lpstr>Secondary Data Analysis of Snakebite in Solan District</vt:lpstr>
      <vt:lpstr>Slide 6</vt:lpstr>
      <vt:lpstr>Slide 7</vt:lpstr>
      <vt:lpstr>  Venom of several Indian green pit vipers: Comparison of biochemical activities and cross-reactivity with antivenoms- Toxicon 2021 </vt:lpstr>
      <vt:lpstr>ASV in 108 Ambulance Service in Himachal Pradesh, India</vt:lpstr>
      <vt:lpstr>ASV in 108 Ambulances in Himachal Pradesh, India</vt:lpstr>
      <vt:lpstr>ASV in 108 Ambulances in Himachal Pradesh, India</vt:lpstr>
      <vt:lpstr>Snakebite management through free emergency ambulance service in Himachal saves lives</vt:lpstr>
      <vt:lpstr>ASV now to be in all 108 ambulances</vt:lpstr>
      <vt:lpstr>Transporting Snake Bite Victims to Appropriate Health Facility within Golden Hour through Toll Free Emergency Ambulance Service in India, Save Lives</vt:lpstr>
      <vt:lpstr>Collaboration with Bongor University, UK for snakebite mapping and venom analysis in Himachal Pradesh since 2017</vt:lpstr>
      <vt:lpstr> "Medically Significant Species of Himachal Pradesh“-Pics by Vishal Santra</vt:lpstr>
      <vt:lpstr>Common non-venomous snakes species of HP-Pics by Vishal Santra</vt:lpstr>
      <vt:lpstr>Common Non-venomous Snakes of Himachal Pradesh- Pics by Vishal Santra</vt:lpstr>
      <vt:lpstr>Species Checklist In Himachal Pradesh by Vishal Santra</vt:lpstr>
      <vt:lpstr>Data on Snakebite in Himachal Pradesh</vt:lpstr>
      <vt:lpstr>Slide 21</vt:lpstr>
      <vt:lpstr>District wise Yearly Snake Bite Cases in H.P.(IDSP)</vt:lpstr>
      <vt:lpstr> Economic losses in India; Courtesy Dr. Denny John  </vt:lpstr>
      <vt:lpstr>Snakebite awareness material for Doctors and Paramedics of Himachal Pradesh</vt:lpstr>
      <vt:lpstr>Slide 25</vt:lpstr>
      <vt:lpstr>Later after Lot of Persuasion Forest department agreed to publish awareness booklet drafted by us in vernacular HINDI for general awareness-(1000 copies)</vt:lpstr>
      <vt:lpstr>Collaboration with Wild  Life Wing of Forest Department for trainings to front line staff on Snake rescue and Release</vt:lpstr>
      <vt:lpstr>Collaboration with Wild  Life Wing of Forest Department for trainings to front line staff on Snake rescue and Release</vt:lpstr>
      <vt:lpstr>Collaboration with Wild  Life Wing of Forest Department for trainings to front line staff on Snake rescue and Release</vt:lpstr>
      <vt:lpstr>Distribution of Awareness posters and leaflets among school children</vt:lpstr>
      <vt:lpstr>How we started Trainings of Doctors and Paramedics in Himachal Pradesh</vt:lpstr>
      <vt:lpstr>PIL in high court (2015-16)</vt:lpstr>
      <vt:lpstr>Nationwide study on snakebite death, disability and economic loss</vt:lpstr>
      <vt:lpstr>Pilot testing of Topical antibiotic spray on snakebite wound</vt:lpstr>
      <vt:lpstr>Slide 35</vt:lpstr>
      <vt:lpstr>Thanks to our team…</vt:lpstr>
      <vt:lpstr>For any clarification  please contact</vt:lpstr>
      <vt:lpstr>CV_ Omesh Bharti</vt:lpstr>
    </vt:vector>
  </TitlesOfParts>
  <Company>Microsoft</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dc:creator>
  <cp:lastModifiedBy>SIHFW PC-4</cp:lastModifiedBy>
  <cp:revision>268</cp:revision>
  <dcterms:created xsi:type="dcterms:W3CDTF">2019-11-17T09:11:25Z</dcterms:created>
  <dcterms:modified xsi:type="dcterms:W3CDTF">2022-06-01T05:49:35Z</dcterms:modified>
</cp:coreProperties>
</file>